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65" r:id="rId1"/>
  </p:sldMasterIdLst>
  <p:notesMasterIdLst>
    <p:notesMasterId r:id="rId47"/>
  </p:notesMasterIdLst>
  <p:sldIdLst>
    <p:sldId id="353" r:id="rId2"/>
    <p:sldId id="417" r:id="rId3"/>
    <p:sldId id="418" r:id="rId4"/>
    <p:sldId id="419" r:id="rId5"/>
    <p:sldId id="422" r:id="rId6"/>
    <p:sldId id="411" r:id="rId7"/>
    <p:sldId id="262" r:id="rId8"/>
    <p:sldId id="428" r:id="rId9"/>
    <p:sldId id="344" r:id="rId10"/>
    <p:sldId id="270" r:id="rId11"/>
    <p:sldId id="423" r:id="rId12"/>
    <p:sldId id="271" r:id="rId13"/>
    <p:sldId id="332" r:id="rId14"/>
    <p:sldId id="267" r:id="rId15"/>
    <p:sldId id="333" r:id="rId16"/>
    <p:sldId id="303" r:id="rId17"/>
    <p:sldId id="305" r:id="rId18"/>
    <p:sldId id="308" r:id="rId19"/>
    <p:sldId id="307" r:id="rId20"/>
    <p:sldId id="346" r:id="rId21"/>
    <p:sldId id="310" r:id="rId22"/>
    <p:sldId id="347" r:id="rId23"/>
    <p:sldId id="312" r:id="rId24"/>
    <p:sldId id="348" r:id="rId25"/>
    <p:sldId id="314" r:id="rId26"/>
    <p:sldId id="349" r:id="rId27"/>
    <p:sldId id="316" r:id="rId28"/>
    <p:sldId id="350" r:id="rId29"/>
    <p:sldId id="318" r:id="rId30"/>
    <p:sldId id="430" r:id="rId31"/>
    <p:sldId id="400" r:id="rId32"/>
    <p:sldId id="403" r:id="rId33"/>
    <p:sldId id="405" r:id="rId34"/>
    <p:sldId id="336" r:id="rId35"/>
    <p:sldId id="339" r:id="rId36"/>
    <p:sldId id="335" r:id="rId37"/>
    <p:sldId id="340" r:id="rId38"/>
    <p:sldId id="343" r:id="rId39"/>
    <p:sldId id="342" r:id="rId40"/>
    <p:sldId id="429" r:id="rId41"/>
    <p:sldId id="420" r:id="rId42"/>
    <p:sldId id="424" r:id="rId43"/>
    <p:sldId id="425" r:id="rId44"/>
    <p:sldId id="351" r:id="rId45"/>
    <p:sldId id="426" r:id="rId46"/>
  </p:sldIdLst>
  <p:sldSz cx="12153900" cy="6858000"/>
  <p:notesSz cx="6858000" cy="9144000"/>
  <p:defaultTextStyle>
    <a:lvl1pPr>
      <a:defRPr sz="3200">
        <a:solidFill>
          <a:srgbClr val="FFFFFF"/>
        </a:solidFill>
        <a:uFill>
          <a:solidFill>
            <a:srgbClr val="1E4191"/>
          </a:solidFill>
        </a:uFill>
        <a:latin typeface="GE Inspira Pitch"/>
        <a:ea typeface="GE Inspira Pitch"/>
        <a:cs typeface="GE Inspira Pitch"/>
        <a:sym typeface="GE Inspira Pitch"/>
      </a:defRPr>
    </a:lvl1pPr>
    <a:lvl2pPr>
      <a:defRPr sz="3200">
        <a:solidFill>
          <a:srgbClr val="FFFFFF"/>
        </a:solidFill>
        <a:uFill>
          <a:solidFill>
            <a:srgbClr val="1E4191"/>
          </a:solidFill>
        </a:uFill>
        <a:latin typeface="GE Inspira Pitch"/>
        <a:ea typeface="GE Inspira Pitch"/>
        <a:cs typeface="GE Inspira Pitch"/>
        <a:sym typeface="GE Inspira Pitch"/>
      </a:defRPr>
    </a:lvl2pPr>
    <a:lvl3pPr>
      <a:defRPr sz="3200">
        <a:solidFill>
          <a:srgbClr val="FFFFFF"/>
        </a:solidFill>
        <a:uFill>
          <a:solidFill>
            <a:srgbClr val="1E4191"/>
          </a:solidFill>
        </a:uFill>
        <a:latin typeface="GE Inspira Pitch"/>
        <a:ea typeface="GE Inspira Pitch"/>
        <a:cs typeface="GE Inspira Pitch"/>
        <a:sym typeface="GE Inspira Pitch"/>
      </a:defRPr>
    </a:lvl3pPr>
    <a:lvl4pPr>
      <a:defRPr sz="3200">
        <a:solidFill>
          <a:srgbClr val="FFFFFF"/>
        </a:solidFill>
        <a:uFill>
          <a:solidFill>
            <a:srgbClr val="1E4191"/>
          </a:solidFill>
        </a:uFill>
        <a:latin typeface="GE Inspira Pitch"/>
        <a:ea typeface="GE Inspira Pitch"/>
        <a:cs typeface="GE Inspira Pitch"/>
        <a:sym typeface="GE Inspira Pitch"/>
      </a:defRPr>
    </a:lvl4pPr>
    <a:lvl5pPr>
      <a:defRPr sz="3200">
        <a:solidFill>
          <a:srgbClr val="FFFFFF"/>
        </a:solidFill>
        <a:uFill>
          <a:solidFill>
            <a:srgbClr val="1E4191"/>
          </a:solidFill>
        </a:uFill>
        <a:latin typeface="GE Inspira Pitch"/>
        <a:ea typeface="GE Inspira Pitch"/>
        <a:cs typeface="GE Inspira Pitch"/>
        <a:sym typeface="GE Inspira Pitch"/>
      </a:defRPr>
    </a:lvl5pPr>
    <a:lvl6pPr>
      <a:defRPr sz="3200">
        <a:solidFill>
          <a:srgbClr val="FFFFFF"/>
        </a:solidFill>
        <a:uFill>
          <a:solidFill>
            <a:srgbClr val="1E4191"/>
          </a:solidFill>
        </a:uFill>
        <a:latin typeface="GE Inspira Pitch"/>
        <a:ea typeface="GE Inspira Pitch"/>
        <a:cs typeface="GE Inspira Pitch"/>
        <a:sym typeface="GE Inspira Pitch"/>
      </a:defRPr>
    </a:lvl6pPr>
    <a:lvl7pPr>
      <a:defRPr sz="3200">
        <a:solidFill>
          <a:srgbClr val="FFFFFF"/>
        </a:solidFill>
        <a:uFill>
          <a:solidFill>
            <a:srgbClr val="1E4191"/>
          </a:solidFill>
        </a:uFill>
        <a:latin typeface="GE Inspira Pitch"/>
        <a:ea typeface="GE Inspira Pitch"/>
        <a:cs typeface="GE Inspira Pitch"/>
        <a:sym typeface="GE Inspira Pitch"/>
      </a:defRPr>
    </a:lvl7pPr>
    <a:lvl8pPr>
      <a:defRPr sz="3200">
        <a:solidFill>
          <a:srgbClr val="FFFFFF"/>
        </a:solidFill>
        <a:uFill>
          <a:solidFill>
            <a:srgbClr val="1E4191"/>
          </a:solidFill>
        </a:uFill>
        <a:latin typeface="GE Inspira Pitch"/>
        <a:ea typeface="GE Inspira Pitch"/>
        <a:cs typeface="GE Inspira Pitch"/>
        <a:sym typeface="GE Inspira Pitch"/>
      </a:defRPr>
    </a:lvl8pPr>
    <a:lvl9pPr>
      <a:defRPr sz="3200">
        <a:solidFill>
          <a:srgbClr val="FFFFFF"/>
        </a:solidFill>
        <a:uFill>
          <a:solidFill>
            <a:srgbClr val="1E4191"/>
          </a:solidFill>
        </a:uFill>
        <a:latin typeface="GE Inspira Pitch"/>
        <a:ea typeface="GE Inspira Pitch"/>
        <a:cs typeface="GE Inspira Pitch"/>
        <a:sym typeface="GE Inspira Pitch"/>
      </a:defRPr>
    </a:lvl9pPr>
  </p:defaultTextStyle>
  <p:extLst>
    <p:ext uri="{EFAFB233-063F-42B5-8137-9DF3F51BA10A}">
      <p15:sldGuideLst xmlns:p15="http://schemas.microsoft.com/office/powerpoint/2012/main">
        <p15:guide id="1" orient="horz" pos="2160">
          <p15:clr>
            <a:srgbClr val="A4A3A4"/>
          </p15:clr>
        </p15:guide>
        <p15:guide id="2" pos="382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83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
          <a:latin typeface="GE Inspira Pitch"/>
          <a:ea typeface="GE Inspira Pitch"/>
          <a:cs typeface="GE Inspira Pitch"/>
        </a:font>
        <a:srgbClr val="1E4191"/>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CFF0"/>
          </a:solidFill>
        </a:fill>
      </a:tcStyle>
    </a:wholeTbl>
    <a:band2H>
      <a:tcTxStyle/>
      <a:tcStyle>
        <a:tcBdr/>
        <a:fill>
          <a:solidFill>
            <a:srgbClr val="EFE8F8"/>
          </a:solidFill>
        </a:fill>
      </a:tcStyle>
    </a:band2H>
    <a:firstCol>
      <a:tcTxStyle b="on" i="on">
        <a:font>
          <a:latin typeface="GE Inspira Pitch"/>
          <a:ea typeface="GE Inspira Pitch"/>
          <a:cs typeface="GE Inspira Pitch"/>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9B50D7"/>
          </a:solidFill>
        </a:fill>
      </a:tcStyle>
    </a:firstCol>
    <a:lastRow>
      <a:tcTxStyle b="on" i="on">
        <a:font>
          <a:latin typeface="GE Inspira Pitch"/>
          <a:ea typeface="GE Inspira Pitch"/>
          <a:cs typeface="GE Inspira Pitch"/>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9B50D7"/>
          </a:solidFill>
        </a:fill>
      </a:tcStyle>
    </a:lastRow>
    <a:firstRow>
      <a:tcTxStyle b="on" i="on">
        <a:font>
          <a:latin typeface="GE Inspira Pitch"/>
          <a:ea typeface="GE Inspira Pitch"/>
          <a:cs typeface="GE Inspira Pitch"/>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9B50D7"/>
          </a:solidFill>
        </a:fill>
      </a:tcStyle>
    </a:firstRow>
  </a:tblStyle>
  <a:tblStyle styleId="{C7B018BB-80A7-4F77-B60F-C8B233D01FF8}" styleName="">
    <a:tblBg/>
    <a:wholeTbl>
      <a:tcTxStyle b="on" i="on">
        <a:font>
          <a:latin typeface="GE Inspira Pitch"/>
          <a:ea typeface="GE Inspira Pitch"/>
          <a:cs typeface="GE Inspira Pitch"/>
        </a:font>
        <a:srgbClr val="FFFFFF"/>
      </a:tcTxStyle>
      <a:tcStyle>
        <a:tcBdr>
          <a:left>
            <a:ln w="12700" cap="flat">
              <a:solidFill>
                <a:srgbClr val="1E4191"/>
              </a:solidFill>
              <a:prstDash val="solid"/>
              <a:bevel/>
            </a:ln>
          </a:left>
          <a:right>
            <a:ln w="12700" cap="flat">
              <a:solidFill>
                <a:srgbClr val="1E4191"/>
              </a:solidFill>
              <a:prstDash val="solid"/>
              <a:bevel/>
            </a:ln>
          </a:right>
          <a:top>
            <a:ln w="12700" cap="flat">
              <a:solidFill>
                <a:srgbClr val="1E4191"/>
              </a:solidFill>
              <a:prstDash val="solid"/>
              <a:bevel/>
            </a:ln>
          </a:top>
          <a:bottom>
            <a:ln w="12700" cap="flat">
              <a:solidFill>
                <a:srgbClr val="1E4191"/>
              </a:solidFill>
              <a:prstDash val="solid"/>
              <a:bevel/>
            </a:ln>
          </a:bottom>
          <a:insideH>
            <a:ln w="12700" cap="flat">
              <a:solidFill>
                <a:srgbClr val="1E4191"/>
              </a:solidFill>
              <a:prstDash val="solid"/>
              <a:bevel/>
            </a:ln>
          </a:insideH>
          <a:insideV>
            <a:ln w="12700" cap="flat">
              <a:solidFill>
                <a:srgbClr val="1E4191"/>
              </a:solidFill>
              <a:prstDash val="solid"/>
              <a:bevel/>
            </a:ln>
          </a:insideV>
        </a:tcBdr>
        <a:fill>
          <a:solidFill>
            <a:srgbClr val="DECFF0"/>
          </a:solidFill>
        </a:fill>
      </a:tcStyle>
    </a:wholeTbl>
    <a:band2H>
      <a:tcTxStyle/>
      <a:tcStyle>
        <a:tcBdr/>
        <a:fill>
          <a:solidFill>
            <a:srgbClr val="EFE8F8"/>
          </a:solidFill>
        </a:fill>
      </a:tcStyle>
    </a:band2H>
    <a:firstCol>
      <a:tcTxStyle b="on" i="on">
        <a:font>
          <a:latin typeface="GE Inspira Pitch"/>
          <a:ea typeface="GE Inspira Pitch"/>
          <a:cs typeface="GE Inspira Pitch"/>
        </a:font>
        <a:srgbClr val="1E4191"/>
      </a:tcTxStyle>
      <a:tcStyle>
        <a:tcBdr>
          <a:left>
            <a:ln w="12700" cap="flat">
              <a:solidFill>
                <a:srgbClr val="1E4191"/>
              </a:solidFill>
              <a:prstDash val="solid"/>
              <a:bevel/>
            </a:ln>
          </a:left>
          <a:right>
            <a:ln w="12700" cap="flat">
              <a:solidFill>
                <a:srgbClr val="1E4191"/>
              </a:solidFill>
              <a:prstDash val="solid"/>
              <a:bevel/>
            </a:ln>
          </a:right>
          <a:top>
            <a:ln w="12700" cap="flat">
              <a:solidFill>
                <a:srgbClr val="1E4191"/>
              </a:solidFill>
              <a:prstDash val="solid"/>
              <a:bevel/>
            </a:ln>
          </a:top>
          <a:bottom>
            <a:ln w="12700" cap="flat">
              <a:solidFill>
                <a:srgbClr val="1E4191"/>
              </a:solidFill>
              <a:prstDash val="solid"/>
              <a:bevel/>
            </a:ln>
          </a:bottom>
          <a:insideH>
            <a:ln w="12700" cap="flat">
              <a:solidFill>
                <a:srgbClr val="1E4191"/>
              </a:solidFill>
              <a:prstDash val="solid"/>
              <a:bevel/>
            </a:ln>
          </a:insideH>
          <a:insideV>
            <a:ln w="12700" cap="flat">
              <a:solidFill>
                <a:srgbClr val="1E4191"/>
              </a:solidFill>
              <a:prstDash val="solid"/>
              <a:bevel/>
            </a:ln>
          </a:insideV>
        </a:tcBdr>
        <a:fill>
          <a:solidFill>
            <a:srgbClr val="9B50D7"/>
          </a:solidFill>
        </a:fill>
      </a:tcStyle>
    </a:firstCol>
    <a:lastRow>
      <a:tcTxStyle b="on" i="on">
        <a:font>
          <a:latin typeface="GE Inspira Pitch"/>
          <a:ea typeface="GE Inspira Pitch"/>
          <a:cs typeface="GE Inspira Pitch"/>
        </a:font>
        <a:srgbClr val="1E4191"/>
      </a:tcTxStyle>
      <a:tcStyle>
        <a:tcBdr>
          <a:left>
            <a:ln w="12700" cap="flat">
              <a:solidFill>
                <a:srgbClr val="1E4191"/>
              </a:solidFill>
              <a:prstDash val="solid"/>
              <a:bevel/>
            </a:ln>
          </a:left>
          <a:right>
            <a:ln w="12700" cap="flat">
              <a:solidFill>
                <a:srgbClr val="1E4191"/>
              </a:solidFill>
              <a:prstDash val="solid"/>
              <a:bevel/>
            </a:ln>
          </a:right>
          <a:top>
            <a:ln w="38100" cap="flat">
              <a:solidFill>
                <a:srgbClr val="1E4191"/>
              </a:solidFill>
              <a:prstDash val="solid"/>
              <a:bevel/>
            </a:ln>
          </a:top>
          <a:bottom>
            <a:ln w="12700" cap="flat">
              <a:solidFill>
                <a:srgbClr val="1E4191"/>
              </a:solidFill>
              <a:prstDash val="solid"/>
              <a:bevel/>
            </a:ln>
          </a:bottom>
          <a:insideH>
            <a:ln w="12700" cap="flat">
              <a:solidFill>
                <a:srgbClr val="1E4191"/>
              </a:solidFill>
              <a:prstDash val="solid"/>
              <a:bevel/>
            </a:ln>
          </a:insideH>
          <a:insideV>
            <a:ln w="12700" cap="flat">
              <a:solidFill>
                <a:srgbClr val="1E4191"/>
              </a:solidFill>
              <a:prstDash val="solid"/>
              <a:bevel/>
            </a:ln>
          </a:insideV>
        </a:tcBdr>
        <a:fill>
          <a:solidFill>
            <a:srgbClr val="9B50D7"/>
          </a:solidFill>
        </a:fill>
      </a:tcStyle>
    </a:lastRow>
    <a:firstRow>
      <a:tcTxStyle b="on" i="on">
        <a:font>
          <a:latin typeface="GE Inspira Pitch"/>
          <a:ea typeface="GE Inspira Pitch"/>
          <a:cs typeface="GE Inspira Pitch"/>
        </a:font>
        <a:srgbClr val="1E4191"/>
      </a:tcTxStyle>
      <a:tcStyle>
        <a:tcBdr>
          <a:left>
            <a:ln w="12700" cap="flat">
              <a:solidFill>
                <a:srgbClr val="1E4191"/>
              </a:solidFill>
              <a:prstDash val="solid"/>
              <a:bevel/>
            </a:ln>
          </a:left>
          <a:right>
            <a:ln w="12700" cap="flat">
              <a:solidFill>
                <a:srgbClr val="1E4191"/>
              </a:solidFill>
              <a:prstDash val="solid"/>
              <a:bevel/>
            </a:ln>
          </a:right>
          <a:top>
            <a:ln w="12700" cap="flat">
              <a:solidFill>
                <a:srgbClr val="1E4191"/>
              </a:solidFill>
              <a:prstDash val="solid"/>
              <a:bevel/>
            </a:ln>
          </a:top>
          <a:bottom>
            <a:ln w="38100" cap="flat">
              <a:solidFill>
                <a:srgbClr val="1E4191"/>
              </a:solidFill>
              <a:prstDash val="solid"/>
              <a:bevel/>
            </a:ln>
          </a:bottom>
          <a:insideH>
            <a:ln w="12700" cap="flat">
              <a:solidFill>
                <a:srgbClr val="1E4191"/>
              </a:solidFill>
              <a:prstDash val="solid"/>
              <a:bevel/>
            </a:ln>
          </a:insideH>
          <a:insideV>
            <a:ln w="12700" cap="flat">
              <a:solidFill>
                <a:srgbClr val="1E4191"/>
              </a:solidFill>
              <a:prstDash val="solid"/>
              <a:bevel/>
            </a:ln>
          </a:insideV>
        </a:tcBdr>
        <a:fill>
          <a:solidFill>
            <a:srgbClr val="9B50D7"/>
          </a:solidFill>
        </a:fill>
      </a:tcStyle>
    </a:firstRow>
  </a:tblStyle>
  <a:tblStyle styleId="{EEE7283C-3CF3-47DC-8721-378D4A62B228}" styleName="">
    <a:tblBg/>
    <a:wholeTbl>
      <a:tcTxStyle b="on" i="on">
        <a:font>
          <a:latin typeface="GE Inspira Pitch"/>
          <a:ea typeface="GE Inspira Pitch"/>
          <a:cs typeface="GE Inspira Pitch"/>
        </a:font>
        <a:srgbClr val="FFFFFF"/>
      </a:tcTxStyle>
      <a:tcStyle>
        <a:tcBdr>
          <a:left>
            <a:ln w="12700" cap="flat">
              <a:solidFill>
                <a:srgbClr val="1E4191"/>
              </a:solidFill>
              <a:prstDash val="solid"/>
              <a:bevel/>
            </a:ln>
          </a:left>
          <a:right>
            <a:ln w="12700" cap="flat">
              <a:solidFill>
                <a:srgbClr val="1E4191"/>
              </a:solidFill>
              <a:prstDash val="solid"/>
              <a:bevel/>
            </a:ln>
          </a:right>
          <a:top>
            <a:ln w="12700" cap="flat">
              <a:solidFill>
                <a:srgbClr val="1E4191"/>
              </a:solidFill>
              <a:prstDash val="solid"/>
              <a:bevel/>
            </a:ln>
          </a:top>
          <a:bottom>
            <a:ln w="12700" cap="flat">
              <a:solidFill>
                <a:srgbClr val="1E4191"/>
              </a:solidFill>
              <a:prstDash val="solid"/>
              <a:bevel/>
            </a:ln>
          </a:bottom>
          <a:insideH>
            <a:ln w="12700" cap="flat">
              <a:solidFill>
                <a:srgbClr val="1E4191"/>
              </a:solidFill>
              <a:prstDash val="solid"/>
              <a:bevel/>
            </a:ln>
          </a:insideH>
          <a:insideV>
            <a:ln w="12700" cap="flat">
              <a:solidFill>
                <a:srgbClr val="1E4191"/>
              </a:solidFill>
              <a:prstDash val="solid"/>
              <a:bevel/>
            </a:ln>
          </a:insideV>
        </a:tcBdr>
        <a:fill>
          <a:solidFill>
            <a:srgbClr val="FFFFFF"/>
          </a:solidFill>
        </a:fill>
      </a:tcStyle>
    </a:wholeTbl>
    <a:band2H>
      <a:tcTxStyle/>
      <a:tcStyle>
        <a:tcBdr/>
        <a:fill>
          <a:solidFill>
            <a:srgbClr val="FFFFFF"/>
          </a:solidFill>
        </a:fill>
      </a:tcStyle>
    </a:band2H>
    <a:firstCol>
      <a:tcTxStyle b="on" i="on">
        <a:font>
          <a:latin typeface="GE Inspira Pitch"/>
          <a:ea typeface="GE Inspira Pitch"/>
          <a:cs typeface="GE Inspira Pitch"/>
        </a:font>
        <a:srgbClr val="1E4191"/>
      </a:tcTxStyle>
      <a:tcStyle>
        <a:tcBdr>
          <a:left>
            <a:ln w="12700" cap="flat">
              <a:solidFill>
                <a:srgbClr val="1E4191"/>
              </a:solidFill>
              <a:prstDash val="solid"/>
              <a:bevel/>
            </a:ln>
          </a:left>
          <a:right>
            <a:ln w="12700" cap="flat">
              <a:solidFill>
                <a:srgbClr val="1E4191"/>
              </a:solidFill>
              <a:prstDash val="solid"/>
              <a:bevel/>
            </a:ln>
          </a:right>
          <a:top>
            <a:ln w="12700" cap="flat">
              <a:solidFill>
                <a:srgbClr val="1E4191"/>
              </a:solidFill>
              <a:prstDash val="solid"/>
              <a:bevel/>
            </a:ln>
          </a:top>
          <a:bottom>
            <a:ln w="12700" cap="flat">
              <a:solidFill>
                <a:srgbClr val="1E4191"/>
              </a:solidFill>
              <a:prstDash val="solid"/>
              <a:bevel/>
            </a:ln>
          </a:bottom>
          <a:insideH>
            <a:ln w="12700" cap="flat">
              <a:solidFill>
                <a:srgbClr val="1E4191"/>
              </a:solidFill>
              <a:prstDash val="solid"/>
              <a:bevel/>
            </a:ln>
          </a:insideH>
          <a:insideV>
            <a:ln w="12700" cap="flat">
              <a:solidFill>
                <a:srgbClr val="1E4191"/>
              </a:solidFill>
              <a:prstDash val="solid"/>
              <a:bevel/>
            </a:ln>
          </a:insideV>
        </a:tcBdr>
        <a:fill>
          <a:solidFill>
            <a:srgbClr val="FFFFFF"/>
          </a:solidFill>
        </a:fill>
      </a:tcStyle>
    </a:firstCol>
    <a:lastRow>
      <a:tcTxStyle b="on" i="on">
        <a:font>
          <a:latin typeface="GE Inspira Pitch"/>
          <a:ea typeface="GE Inspira Pitch"/>
          <a:cs typeface="GE Inspira Pitch"/>
        </a:font>
        <a:srgbClr val="1E4191"/>
      </a:tcTxStyle>
      <a:tcStyle>
        <a:tcBdr>
          <a:left>
            <a:ln w="12700" cap="flat">
              <a:solidFill>
                <a:srgbClr val="1E4191"/>
              </a:solidFill>
              <a:prstDash val="solid"/>
              <a:bevel/>
            </a:ln>
          </a:left>
          <a:right>
            <a:ln w="12700" cap="flat">
              <a:solidFill>
                <a:srgbClr val="1E4191"/>
              </a:solidFill>
              <a:prstDash val="solid"/>
              <a:bevel/>
            </a:ln>
          </a:right>
          <a:top>
            <a:ln w="38100" cap="flat">
              <a:solidFill>
                <a:srgbClr val="1E4191"/>
              </a:solidFill>
              <a:prstDash val="solid"/>
              <a:bevel/>
            </a:ln>
          </a:top>
          <a:bottom>
            <a:ln w="12700" cap="flat">
              <a:solidFill>
                <a:srgbClr val="1E4191"/>
              </a:solidFill>
              <a:prstDash val="solid"/>
              <a:bevel/>
            </a:ln>
          </a:bottom>
          <a:insideH>
            <a:ln w="12700" cap="flat">
              <a:solidFill>
                <a:srgbClr val="1E4191"/>
              </a:solidFill>
              <a:prstDash val="solid"/>
              <a:bevel/>
            </a:ln>
          </a:insideH>
          <a:insideV>
            <a:ln w="12700" cap="flat">
              <a:solidFill>
                <a:srgbClr val="1E4191"/>
              </a:solidFill>
              <a:prstDash val="solid"/>
              <a:bevel/>
            </a:ln>
          </a:insideV>
        </a:tcBdr>
        <a:fill>
          <a:solidFill>
            <a:srgbClr val="FFFFFF"/>
          </a:solidFill>
        </a:fill>
      </a:tcStyle>
    </a:lastRow>
    <a:firstRow>
      <a:tcTxStyle b="on" i="on">
        <a:font>
          <a:latin typeface="GE Inspira Pitch"/>
          <a:ea typeface="GE Inspira Pitch"/>
          <a:cs typeface="GE Inspira Pitch"/>
        </a:font>
        <a:srgbClr val="1E4191"/>
      </a:tcTxStyle>
      <a:tcStyle>
        <a:tcBdr>
          <a:left>
            <a:ln w="12700" cap="flat">
              <a:solidFill>
                <a:srgbClr val="1E4191"/>
              </a:solidFill>
              <a:prstDash val="solid"/>
              <a:bevel/>
            </a:ln>
          </a:left>
          <a:right>
            <a:ln w="12700" cap="flat">
              <a:solidFill>
                <a:srgbClr val="1E4191"/>
              </a:solidFill>
              <a:prstDash val="solid"/>
              <a:bevel/>
            </a:ln>
          </a:right>
          <a:top>
            <a:ln w="12700" cap="flat">
              <a:solidFill>
                <a:srgbClr val="1E4191"/>
              </a:solidFill>
              <a:prstDash val="solid"/>
              <a:bevel/>
            </a:ln>
          </a:top>
          <a:bottom>
            <a:ln w="38100" cap="flat">
              <a:solidFill>
                <a:srgbClr val="1E4191"/>
              </a:solidFill>
              <a:prstDash val="solid"/>
              <a:bevel/>
            </a:ln>
          </a:bottom>
          <a:insideH>
            <a:ln w="12700" cap="flat">
              <a:solidFill>
                <a:srgbClr val="1E4191"/>
              </a:solidFill>
              <a:prstDash val="solid"/>
              <a:bevel/>
            </a:ln>
          </a:insideH>
          <a:insideV>
            <a:ln w="12700" cap="flat">
              <a:solidFill>
                <a:srgbClr val="1E4191"/>
              </a:solidFill>
              <a:prstDash val="solid"/>
              <a:bevel/>
            </a:ln>
          </a:insideV>
        </a:tcBdr>
        <a:fill>
          <a:solidFill>
            <a:srgbClr val="FFFFFF"/>
          </a:solidFill>
        </a:fill>
      </a:tcStyle>
    </a:firstRow>
  </a:tblStyle>
  <a:tblStyle styleId="{CF821DB8-F4EB-4A41-A1BA-3FCAFE7338EE}" styleName="">
    <a:tblBg/>
    <a:wholeTbl>
      <a:tcTxStyle b="on" i="on">
        <a:font>
          <a:latin typeface="GE Inspira Pitch"/>
          <a:ea typeface="GE Inspira Pitch"/>
          <a:cs typeface="GE Inspira Pitch"/>
        </a:font>
        <a:srgbClr val="FFFFFF"/>
      </a:tcTxStyle>
      <a:tcStyle>
        <a:tcBdr>
          <a:left>
            <a:ln w="12700" cap="flat">
              <a:solidFill>
                <a:srgbClr val="1E4191"/>
              </a:solidFill>
              <a:prstDash val="solid"/>
              <a:bevel/>
            </a:ln>
          </a:left>
          <a:right>
            <a:ln w="12700" cap="flat">
              <a:solidFill>
                <a:srgbClr val="1E4191"/>
              </a:solidFill>
              <a:prstDash val="solid"/>
              <a:bevel/>
            </a:ln>
          </a:right>
          <a:top>
            <a:ln w="12700" cap="flat">
              <a:solidFill>
                <a:srgbClr val="1E4191"/>
              </a:solidFill>
              <a:prstDash val="solid"/>
              <a:bevel/>
            </a:ln>
          </a:top>
          <a:bottom>
            <a:ln w="12700" cap="flat">
              <a:solidFill>
                <a:srgbClr val="1E4191"/>
              </a:solidFill>
              <a:prstDash val="solid"/>
              <a:bevel/>
            </a:ln>
          </a:bottom>
          <a:insideH>
            <a:ln w="12700" cap="flat">
              <a:solidFill>
                <a:srgbClr val="1E4191"/>
              </a:solidFill>
              <a:prstDash val="solid"/>
              <a:bevel/>
            </a:ln>
          </a:insideH>
          <a:insideV>
            <a:ln w="12700" cap="flat">
              <a:solidFill>
                <a:srgbClr val="1E4191"/>
              </a:solidFill>
              <a:prstDash val="solid"/>
              <a:bevel/>
            </a:ln>
          </a:insideV>
        </a:tcBdr>
        <a:fill>
          <a:solidFill>
            <a:srgbClr val="CBE1F2"/>
          </a:solidFill>
        </a:fill>
      </a:tcStyle>
    </a:wholeTbl>
    <a:band2H>
      <a:tcTxStyle/>
      <a:tcStyle>
        <a:tcBdr/>
        <a:fill>
          <a:solidFill>
            <a:srgbClr val="E7F0F9"/>
          </a:solidFill>
        </a:fill>
      </a:tcStyle>
    </a:band2H>
    <a:firstCol>
      <a:tcTxStyle b="on" i="on">
        <a:font>
          <a:latin typeface="GE Inspira Pitch"/>
          <a:ea typeface="GE Inspira Pitch"/>
          <a:cs typeface="GE Inspira Pitch"/>
        </a:font>
        <a:srgbClr val="1E4191"/>
      </a:tcTxStyle>
      <a:tcStyle>
        <a:tcBdr>
          <a:left>
            <a:ln w="12700" cap="flat">
              <a:solidFill>
                <a:srgbClr val="1E4191"/>
              </a:solidFill>
              <a:prstDash val="solid"/>
              <a:bevel/>
            </a:ln>
          </a:left>
          <a:right>
            <a:ln w="12700" cap="flat">
              <a:solidFill>
                <a:srgbClr val="1E4191"/>
              </a:solidFill>
              <a:prstDash val="solid"/>
              <a:bevel/>
            </a:ln>
          </a:right>
          <a:top>
            <a:ln w="12700" cap="flat">
              <a:solidFill>
                <a:srgbClr val="1E4191"/>
              </a:solidFill>
              <a:prstDash val="solid"/>
              <a:bevel/>
            </a:ln>
          </a:top>
          <a:bottom>
            <a:ln w="12700" cap="flat">
              <a:solidFill>
                <a:srgbClr val="1E4191"/>
              </a:solidFill>
              <a:prstDash val="solid"/>
              <a:bevel/>
            </a:ln>
          </a:bottom>
          <a:insideH>
            <a:ln w="12700" cap="flat">
              <a:solidFill>
                <a:srgbClr val="1E4191"/>
              </a:solidFill>
              <a:prstDash val="solid"/>
              <a:bevel/>
            </a:ln>
          </a:insideH>
          <a:insideV>
            <a:ln w="12700" cap="flat">
              <a:solidFill>
                <a:srgbClr val="1E4191"/>
              </a:solidFill>
              <a:prstDash val="solid"/>
              <a:bevel/>
            </a:ln>
          </a:insideV>
        </a:tcBdr>
        <a:fill>
          <a:solidFill>
            <a:srgbClr val="23A7DE"/>
          </a:solidFill>
        </a:fill>
      </a:tcStyle>
    </a:firstCol>
    <a:lastRow>
      <a:tcTxStyle b="on" i="on">
        <a:font>
          <a:latin typeface="GE Inspira Pitch"/>
          <a:ea typeface="GE Inspira Pitch"/>
          <a:cs typeface="GE Inspira Pitch"/>
        </a:font>
        <a:srgbClr val="1E4191"/>
      </a:tcTxStyle>
      <a:tcStyle>
        <a:tcBdr>
          <a:left>
            <a:ln w="12700" cap="flat">
              <a:solidFill>
                <a:srgbClr val="1E4191"/>
              </a:solidFill>
              <a:prstDash val="solid"/>
              <a:bevel/>
            </a:ln>
          </a:left>
          <a:right>
            <a:ln w="12700" cap="flat">
              <a:solidFill>
                <a:srgbClr val="1E4191"/>
              </a:solidFill>
              <a:prstDash val="solid"/>
              <a:bevel/>
            </a:ln>
          </a:right>
          <a:top>
            <a:ln w="38100" cap="flat">
              <a:solidFill>
                <a:srgbClr val="1E4191"/>
              </a:solidFill>
              <a:prstDash val="solid"/>
              <a:bevel/>
            </a:ln>
          </a:top>
          <a:bottom>
            <a:ln w="12700" cap="flat">
              <a:solidFill>
                <a:srgbClr val="1E4191"/>
              </a:solidFill>
              <a:prstDash val="solid"/>
              <a:bevel/>
            </a:ln>
          </a:bottom>
          <a:insideH>
            <a:ln w="12700" cap="flat">
              <a:solidFill>
                <a:srgbClr val="1E4191"/>
              </a:solidFill>
              <a:prstDash val="solid"/>
              <a:bevel/>
            </a:ln>
          </a:insideH>
          <a:insideV>
            <a:ln w="12700" cap="flat">
              <a:solidFill>
                <a:srgbClr val="1E4191"/>
              </a:solidFill>
              <a:prstDash val="solid"/>
              <a:bevel/>
            </a:ln>
          </a:insideV>
        </a:tcBdr>
        <a:fill>
          <a:solidFill>
            <a:srgbClr val="23A7DE"/>
          </a:solidFill>
        </a:fill>
      </a:tcStyle>
    </a:lastRow>
    <a:firstRow>
      <a:tcTxStyle b="on" i="on">
        <a:font>
          <a:latin typeface="GE Inspira Pitch"/>
          <a:ea typeface="GE Inspira Pitch"/>
          <a:cs typeface="GE Inspira Pitch"/>
        </a:font>
        <a:srgbClr val="1E4191"/>
      </a:tcTxStyle>
      <a:tcStyle>
        <a:tcBdr>
          <a:left>
            <a:ln w="12700" cap="flat">
              <a:solidFill>
                <a:srgbClr val="1E4191"/>
              </a:solidFill>
              <a:prstDash val="solid"/>
              <a:bevel/>
            </a:ln>
          </a:left>
          <a:right>
            <a:ln w="12700" cap="flat">
              <a:solidFill>
                <a:srgbClr val="1E4191"/>
              </a:solidFill>
              <a:prstDash val="solid"/>
              <a:bevel/>
            </a:ln>
          </a:right>
          <a:top>
            <a:ln w="12700" cap="flat">
              <a:solidFill>
                <a:srgbClr val="1E4191"/>
              </a:solidFill>
              <a:prstDash val="solid"/>
              <a:bevel/>
            </a:ln>
          </a:top>
          <a:bottom>
            <a:ln w="38100" cap="flat">
              <a:solidFill>
                <a:srgbClr val="1E4191"/>
              </a:solidFill>
              <a:prstDash val="solid"/>
              <a:bevel/>
            </a:ln>
          </a:bottom>
          <a:insideH>
            <a:ln w="12700" cap="flat">
              <a:solidFill>
                <a:srgbClr val="1E4191"/>
              </a:solidFill>
              <a:prstDash val="solid"/>
              <a:bevel/>
            </a:ln>
          </a:insideH>
          <a:insideV>
            <a:ln w="12700" cap="flat">
              <a:solidFill>
                <a:srgbClr val="1E4191"/>
              </a:solidFill>
              <a:prstDash val="solid"/>
              <a:bevel/>
            </a:ln>
          </a:insideV>
        </a:tcBdr>
        <a:fill>
          <a:solidFill>
            <a:srgbClr val="23A7DE"/>
          </a:solidFill>
        </a:fill>
      </a:tcStyle>
    </a:firstRow>
  </a:tblStyle>
  <a:tblStyle styleId="{33BA23B1-9221-436E-865A-0063620EA4FD}" styleName="">
    <a:tblBg/>
    <a:wholeTbl>
      <a:tcTxStyle b="on" i="on">
        <a:font>
          <a:latin typeface="GE Inspira Pitch"/>
          <a:ea typeface="GE Inspira Pitch"/>
          <a:cs typeface="GE Inspira Pitch"/>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1E4191"/>
          </a:solidFill>
        </a:fill>
      </a:tcStyle>
    </a:band2H>
    <a:firstCol>
      <a:tcTxStyle b="on" i="on">
        <a:font>
          <a:latin typeface="GE Inspira Pitch"/>
          <a:ea typeface="GE Inspira Pitch"/>
          <a:cs typeface="GE Inspira Pitch"/>
        </a:font>
        <a:srgbClr val="1E419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B50D7"/>
          </a:solidFill>
        </a:fill>
      </a:tcStyle>
    </a:firstCol>
    <a:lastRow>
      <a:tcTxStyle b="on" i="on">
        <a:font>
          <a:latin typeface="GE Inspira Pitch"/>
          <a:ea typeface="GE Inspira Pitch"/>
          <a:cs typeface="GE Inspira Pitch"/>
        </a:font>
        <a:srgbClr val="FFFFFF"/>
      </a:tcTxStyle>
      <a:tcStyle>
        <a:tcBdr>
          <a:left>
            <a:ln w="12700" cap="flat">
              <a:noFill/>
              <a:miter lim="400000"/>
            </a:ln>
          </a:left>
          <a:right>
            <a:ln w="12700" cap="flat">
              <a:noFill/>
              <a:miter lim="400000"/>
            </a:ln>
          </a:right>
          <a:top>
            <a:ln w="50800" cap="flat">
              <a:solidFill>
                <a:srgbClr val="FFFFFF"/>
              </a:solidFill>
              <a:prstDash val="solid"/>
              <a:bevel/>
            </a:ln>
          </a:top>
          <a:bottom>
            <a:ln w="25400" cap="flat">
              <a:solidFill>
                <a:srgbClr val="FFFFFF"/>
              </a:solidFill>
              <a:prstDash val="solid"/>
              <a:bevel/>
            </a:ln>
          </a:bottom>
          <a:insideH>
            <a:ln w="12700" cap="flat">
              <a:noFill/>
              <a:miter lim="400000"/>
            </a:ln>
          </a:insideH>
          <a:insideV>
            <a:ln w="12700" cap="flat">
              <a:noFill/>
              <a:miter lim="400000"/>
            </a:ln>
          </a:insideV>
        </a:tcBdr>
        <a:fill>
          <a:solidFill>
            <a:srgbClr val="1E4191"/>
          </a:solidFill>
        </a:fill>
      </a:tcStyle>
    </a:lastRow>
    <a:firstRow>
      <a:tcTxStyle b="on" i="on">
        <a:font>
          <a:latin typeface="GE Inspira Pitch"/>
          <a:ea typeface="GE Inspira Pitch"/>
          <a:cs typeface="GE Inspira Pitch"/>
        </a:font>
        <a:srgbClr val="1E4191"/>
      </a:tcTxStyle>
      <a:tcStyle>
        <a:tcBdr>
          <a:left>
            <a:ln w="12700" cap="flat">
              <a:noFill/>
              <a:miter lim="400000"/>
            </a:ln>
          </a:left>
          <a:right>
            <a:ln w="12700" cap="flat">
              <a:noFill/>
              <a:miter lim="400000"/>
            </a:ln>
          </a:right>
          <a:top>
            <a:ln w="25400" cap="flat">
              <a:solidFill>
                <a:srgbClr val="FFFFFF"/>
              </a:solidFill>
              <a:prstDash val="solid"/>
              <a:bevel/>
            </a:ln>
          </a:top>
          <a:bottom>
            <a:ln w="25400" cap="flat">
              <a:solidFill>
                <a:srgbClr val="FFFFFF"/>
              </a:solidFill>
              <a:prstDash val="solid"/>
              <a:bevel/>
            </a:ln>
          </a:bottom>
          <a:insideH>
            <a:ln w="12700" cap="flat">
              <a:noFill/>
              <a:miter lim="400000"/>
            </a:ln>
          </a:insideH>
          <a:insideV>
            <a:ln w="12700" cap="flat">
              <a:noFill/>
              <a:miter lim="400000"/>
            </a:ln>
          </a:insideV>
        </a:tcBdr>
        <a:fill>
          <a:solidFill>
            <a:srgbClr val="9B50D7"/>
          </a:solidFill>
        </a:fill>
      </a:tcStyle>
    </a:firstRow>
  </a:tblStyle>
  <a:tblStyle styleId="{2708684C-4D16-4618-839F-0558EEFCDFE6}" styleName="">
    <a:tblBg/>
    <a:wholeTbl>
      <a:tcTxStyle b="on" i="on">
        <a:font>
          <a:latin typeface="GE Inspira Pitch"/>
          <a:ea typeface="GE Inspira Pitch"/>
          <a:cs typeface="GE Inspira Pitch"/>
        </a:font>
        <a:srgbClr val="FFFFFF"/>
      </a:tcTxStyle>
      <a:tcStyle>
        <a:tcBdr>
          <a:left>
            <a:ln w="12700" cap="flat">
              <a:solidFill>
                <a:srgbClr val="1E4191"/>
              </a:solidFill>
              <a:prstDash val="solid"/>
              <a:bevel/>
            </a:ln>
          </a:left>
          <a:right>
            <a:ln w="12700" cap="flat">
              <a:solidFill>
                <a:srgbClr val="1E4191"/>
              </a:solidFill>
              <a:prstDash val="solid"/>
              <a:bevel/>
            </a:ln>
          </a:right>
          <a:top>
            <a:ln w="12700" cap="flat">
              <a:solidFill>
                <a:srgbClr val="1E4191"/>
              </a:solidFill>
              <a:prstDash val="solid"/>
              <a:bevel/>
            </a:ln>
          </a:top>
          <a:bottom>
            <a:ln w="12700" cap="flat">
              <a:solidFill>
                <a:srgbClr val="1E4191"/>
              </a:solidFill>
              <a:prstDash val="solid"/>
              <a:bevel/>
            </a:ln>
          </a:bottom>
          <a:insideH>
            <a:ln w="12700" cap="flat">
              <a:solidFill>
                <a:srgbClr val="1E4191"/>
              </a:solidFill>
              <a:prstDash val="solid"/>
              <a:bevel/>
            </a:ln>
          </a:insideH>
          <a:insideV>
            <a:ln w="12700" cap="flat">
              <a:solidFill>
                <a:srgbClr val="1E4191"/>
              </a:solidFill>
              <a:prstDash val="solid"/>
              <a:bevel/>
            </a:ln>
          </a:insideV>
        </a:tcBdr>
        <a:fill>
          <a:solidFill>
            <a:srgbClr val="FFFFFF"/>
          </a:solidFill>
        </a:fill>
      </a:tcStyle>
    </a:wholeTbl>
    <a:band2H>
      <a:tcTxStyle/>
      <a:tcStyle>
        <a:tcBdr/>
        <a:fill>
          <a:solidFill>
            <a:srgbClr val="FFFFFF"/>
          </a:solidFill>
        </a:fill>
      </a:tcStyle>
    </a:band2H>
    <a:firstCol>
      <a:tcTxStyle b="on" i="on">
        <a:font>
          <a:latin typeface="GE Inspira Pitch"/>
          <a:ea typeface="GE Inspira Pitch"/>
          <a:cs typeface="GE Inspira Pitch"/>
        </a:font>
        <a:srgbClr val="1E4191"/>
      </a:tcTxStyle>
      <a:tcStyle>
        <a:tcBdr>
          <a:left>
            <a:ln w="12700" cap="flat">
              <a:solidFill>
                <a:srgbClr val="1E4191"/>
              </a:solidFill>
              <a:prstDash val="solid"/>
              <a:bevel/>
            </a:ln>
          </a:left>
          <a:right>
            <a:ln w="12700" cap="flat">
              <a:solidFill>
                <a:srgbClr val="1E4191"/>
              </a:solidFill>
              <a:prstDash val="solid"/>
              <a:bevel/>
            </a:ln>
          </a:right>
          <a:top>
            <a:ln w="12700" cap="flat">
              <a:solidFill>
                <a:srgbClr val="1E4191"/>
              </a:solidFill>
              <a:prstDash val="solid"/>
              <a:bevel/>
            </a:ln>
          </a:top>
          <a:bottom>
            <a:ln w="12700" cap="flat">
              <a:solidFill>
                <a:srgbClr val="1E4191"/>
              </a:solidFill>
              <a:prstDash val="solid"/>
              <a:bevel/>
            </a:ln>
          </a:bottom>
          <a:insideH>
            <a:ln w="12700" cap="flat">
              <a:solidFill>
                <a:srgbClr val="1E4191"/>
              </a:solidFill>
              <a:prstDash val="solid"/>
              <a:bevel/>
            </a:ln>
          </a:insideH>
          <a:insideV>
            <a:ln w="12700" cap="flat">
              <a:solidFill>
                <a:srgbClr val="1E4191"/>
              </a:solidFill>
              <a:prstDash val="solid"/>
              <a:bevel/>
            </a:ln>
          </a:insideV>
        </a:tcBdr>
        <a:fill>
          <a:solidFill>
            <a:srgbClr val="FFFFFF"/>
          </a:solidFill>
        </a:fill>
      </a:tcStyle>
    </a:firstCol>
    <a:lastRow>
      <a:tcTxStyle b="on" i="on">
        <a:font>
          <a:latin typeface="GE Inspira Pitch"/>
          <a:ea typeface="GE Inspira Pitch"/>
          <a:cs typeface="GE Inspira Pitch"/>
        </a:font>
        <a:srgbClr val="1E4191"/>
      </a:tcTxStyle>
      <a:tcStyle>
        <a:tcBdr>
          <a:left>
            <a:ln w="12700" cap="flat">
              <a:solidFill>
                <a:srgbClr val="1E4191"/>
              </a:solidFill>
              <a:prstDash val="solid"/>
              <a:bevel/>
            </a:ln>
          </a:left>
          <a:right>
            <a:ln w="12700" cap="flat">
              <a:solidFill>
                <a:srgbClr val="1E4191"/>
              </a:solidFill>
              <a:prstDash val="solid"/>
              <a:bevel/>
            </a:ln>
          </a:right>
          <a:top>
            <a:ln w="38100" cap="flat">
              <a:solidFill>
                <a:srgbClr val="1E4191"/>
              </a:solidFill>
              <a:prstDash val="solid"/>
              <a:bevel/>
            </a:ln>
          </a:top>
          <a:bottom>
            <a:ln w="12700" cap="flat">
              <a:solidFill>
                <a:srgbClr val="1E4191"/>
              </a:solidFill>
              <a:prstDash val="solid"/>
              <a:bevel/>
            </a:ln>
          </a:bottom>
          <a:insideH>
            <a:ln w="12700" cap="flat">
              <a:solidFill>
                <a:srgbClr val="1E4191"/>
              </a:solidFill>
              <a:prstDash val="solid"/>
              <a:bevel/>
            </a:ln>
          </a:insideH>
          <a:insideV>
            <a:ln w="12700" cap="flat">
              <a:solidFill>
                <a:srgbClr val="1E4191"/>
              </a:solidFill>
              <a:prstDash val="solid"/>
              <a:bevel/>
            </a:ln>
          </a:insideV>
        </a:tcBdr>
        <a:fill>
          <a:solidFill>
            <a:srgbClr val="FFFFFF"/>
          </a:solidFill>
        </a:fill>
      </a:tcStyle>
    </a:lastRow>
    <a:firstRow>
      <a:tcTxStyle b="on" i="on">
        <a:font>
          <a:latin typeface="GE Inspira Pitch"/>
          <a:ea typeface="GE Inspira Pitch"/>
          <a:cs typeface="GE Inspira Pitch"/>
        </a:font>
        <a:srgbClr val="1E4191"/>
      </a:tcTxStyle>
      <a:tcStyle>
        <a:tcBdr>
          <a:left>
            <a:ln w="12700" cap="flat">
              <a:solidFill>
                <a:srgbClr val="1E4191"/>
              </a:solidFill>
              <a:prstDash val="solid"/>
              <a:bevel/>
            </a:ln>
          </a:left>
          <a:right>
            <a:ln w="12700" cap="flat">
              <a:solidFill>
                <a:srgbClr val="1E4191"/>
              </a:solidFill>
              <a:prstDash val="solid"/>
              <a:bevel/>
            </a:ln>
          </a:right>
          <a:top>
            <a:ln w="12700" cap="flat">
              <a:solidFill>
                <a:srgbClr val="1E4191"/>
              </a:solidFill>
              <a:prstDash val="solid"/>
              <a:bevel/>
            </a:ln>
          </a:top>
          <a:bottom>
            <a:ln w="38100" cap="flat">
              <a:solidFill>
                <a:srgbClr val="1E4191"/>
              </a:solidFill>
              <a:prstDash val="solid"/>
              <a:bevel/>
            </a:ln>
          </a:bottom>
          <a:insideH>
            <a:ln w="12700" cap="flat">
              <a:solidFill>
                <a:srgbClr val="1E4191"/>
              </a:solidFill>
              <a:prstDash val="solid"/>
              <a:bevel/>
            </a:ln>
          </a:insideH>
          <a:insideV>
            <a:ln w="12700" cap="flat">
              <a:solidFill>
                <a:srgbClr val="1E4191"/>
              </a:solidFill>
              <a:prstDash val="solid"/>
              <a:bevel/>
            </a:ln>
          </a:insideV>
        </a:tcBdr>
        <a:fill>
          <a:solidFill>
            <a:srgbClr val="FFFFFF"/>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37" autoAdjust="0"/>
    <p:restoredTop sz="94660"/>
  </p:normalViewPr>
  <p:slideViewPr>
    <p:cSldViewPr snapToGrid="0">
      <p:cViewPr varScale="1">
        <p:scale>
          <a:sx n="128" d="100"/>
          <a:sy n="128" d="100"/>
        </p:scale>
        <p:origin x="216" y="176"/>
      </p:cViewPr>
      <p:guideLst>
        <p:guide orient="horz" pos="2160"/>
        <p:guide pos="3828"/>
      </p:guideLst>
    </p:cSldViewPr>
  </p:slideViewPr>
  <p:notesTextViewPr>
    <p:cViewPr>
      <p:scale>
        <a:sx n="1" d="1"/>
        <a:sy n="1" d="1"/>
      </p:scale>
      <p:origin x="0" y="0"/>
    </p:cViewPr>
  </p:notesTextViewPr>
  <p:sorterViewPr>
    <p:cViewPr varScale="1">
      <p:scale>
        <a:sx n="100" d="100"/>
        <a:sy n="100" d="100"/>
      </p:scale>
      <p:origin x="0" y="-2406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0" name="Shape 50"/>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51" name="Shape 51"/>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3635807371"/>
      </p:ext>
    </p:extLst>
  </p:cSld>
  <p:clrMap bg1="lt1" tx1="dk1" bg2="lt2" tx2="dk2" accent1="accent1" accent2="accent2" accent3="accent3" accent4="accent4" accent5="accent5" accent6="accent6" hlink="hlink" folHlink="folHlink"/>
  <p:notesStyle>
    <a:lvl1pPr defTabSz="457200">
      <a:lnSpc>
        <a:spcPct val="125000"/>
      </a:lnSpc>
      <a:defRPr sz="2400">
        <a:latin typeface="+mn-lt"/>
        <a:ea typeface="+mn-ea"/>
        <a:cs typeface="+mn-cs"/>
        <a:sym typeface="Avenir Roman"/>
      </a:defRPr>
    </a:lvl1pPr>
    <a:lvl2pPr indent="228600" defTabSz="457200">
      <a:lnSpc>
        <a:spcPct val="125000"/>
      </a:lnSpc>
      <a:defRPr sz="2400">
        <a:latin typeface="+mn-lt"/>
        <a:ea typeface="+mn-ea"/>
        <a:cs typeface="+mn-cs"/>
        <a:sym typeface="Avenir Roman"/>
      </a:defRPr>
    </a:lvl2pPr>
    <a:lvl3pPr indent="457200" defTabSz="457200">
      <a:lnSpc>
        <a:spcPct val="125000"/>
      </a:lnSpc>
      <a:defRPr sz="2400">
        <a:latin typeface="+mn-lt"/>
        <a:ea typeface="+mn-ea"/>
        <a:cs typeface="+mn-cs"/>
        <a:sym typeface="Avenir Roman"/>
      </a:defRPr>
    </a:lvl3pPr>
    <a:lvl4pPr indent="685800" defTabSz="457200">
      <a:lnSpc>
        <a:spcPct val="125000"/>
      </a:lnSpc>
      <a:defRPr sz="2400">
        <a:latin typeface="+mn-lt"/>
        <a:ea typeface="+mn-ea"/>
        <a:cs typeface="+mn-cs"/>
        <a:sym typeface="Avenir Roman"/>
      </a:defRPr>
    </a:lvl4pPr>
    <a:lvl5pPr indent="914400" defTabSz="457200">
      <a:lnSpc>
        <a:spcPct val="125000"/>
      </a:lnSpc>
      <a:defRPr sz="2400">
        <a:latin typeface="+mn-lt"/>
        <a:ea typeface="+mn-ea"/>
        <a:cs typeface="+mn-cs"/>
        <a:sym typeface="Avenir Roman"/>
      </a:defRPr>
    </a:lvl5pPr>
    <a:lvl6pPr indent="1143000" defTabSz="457200">
      <a:lnSpc>
        <a:spcPct val="125000"/>
      </a:lnSpc>
      <a:defRPr sz="2400">
        <a:latin typeface="+mn-lt"/>
        <a:ea typeface="+mn-ea"/>
        <a:cs typeface="+mn-cs"/>
        <a:sym typeface="Avenir Roman"/>
      </a:defRPr>
    </a:lvl6pPr>
    <a:lvl7pPr indent="1371600" defTabSz="457200">
      <a:lnSpc>
        <a:spcPct val="125000"/>
      </a:lnSpc>
      <a:defRPr sz="2400">
        <a:latin typeface="+mn-lt"/>
        <a:ea typeface="+mn-ea"/>
        <a:cs typeface="+mn-cs"/>
        <a:sym typeface="Avenir Roman"/>
      </a:defRPr>
    </a:lvl7pPr>
    <a:lvl8pPr indent="1600200" defTabSz="457200">
      <a:lnSpc>
        <a:spcPct val="125000"/>
      </a:lnSpc>
      <a:defRPr sz="2400">
        <a:latin typeface="+mn-lt"/>
        <a:ea typeface="+mn-ea"/>
        <a:cs typeface="+mn-cs"/>
        <a:sym typeface="Avenir Roman"/>
      </a:defRPr>
    </a:lvl8pPr>
    <a:lvl9pPr indent="1828800" defTabSz="457200">
      <a:lnSpc>
        <a:spcPct val="125000"/>
      </a:lnSpc>
      <a:defRPr sz="2400">
        <a:latin typeface="+mn-lt"/>
        <a:ea typeface="+mn-ea"/>
        <a:cs typeface="+mn-cs"/>
        <a:sym typeface="Avenir Roman"/>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Shape 108"/>
          <p:cNvSpPr>
            <a:spLocks noGrp="1" noRot="1" noChangeAspect="1"/>
          </p:cNvSpPr>
          <p:nvPr>
            <p:ph type="sldImg"/>
          </p:nvPr>
        </p:nvSpPr>
        <p:spPr>
          <a:xfrm>
            <a:off x="390525" y="685800"/>
            <a:ext cx="6076950" cy="3429000"/>
          </a:xfrm>
          <a:prstGeom prst="rect">
            <a:avLst/>
          </a:prstGeom>
        </p:spPr>
        <p:txBody>
          <a:bodyPr/>
          <a:lstStyle/>
          <a:p>
            <a:pPr lvl="0"/>
            <a:endParaRPr/>
          </a:p>
        </p:txBody>
      </p:sp>
      <p:sp>
        <p:nvSpPr>
          <p:cNvPr id="109" name="Shape 109"/>
          <p:cNvSpPr>
            <a:spLocks noGrp="1"/>
          </p:cNvSpPr>
          <p:nvPr>
            <p:ph type="body" sz="quarter" idx="1"/>
          </p:nvPr>
        </p:nvSpPr>
        <p:spPr>
          <a:prstGeom prst="rect">
            <a:avLst/>
          </a:prstGeom>
        </p:spPr>
        <p:txBody>
          <a:bodyPr/>
          <a:lstStyle/>
          <a:p>
            <a:pPr lvl="0" defTabSz="914400">
              <a:lnSpc>
                <a:spcPct val="90000"/>
              </a:lnSpc>
              <a:spcBef>
                <a:spcPts val="400"/>
              </a:spcBef>
              <a:defRPr sz="1800"/>
            </a:pPr>
            <a:r>
              <a:rPr sz="1200">
                <a:solidFill>
                  <a:srgbClr val="CE0078"/>
                </a:solidFill>
                <a:uFill>
                  <a:solidFill>
                    <a:srgbClr val="CE0078"/>
                  </a:solidFill>
                </a:uFill>
                <a:latin typeface="GEInspira-Bold"/>
                <a:ea typeface="GEInspira-Bold"/>
                <a:cs typeface="GEInspira-Bold"/>
                <a:sym typeface="GEInspira-Bold"/>
              </a:rPr>
              <a:t>While digital mammography gives very high resolution images of the structure of the breast, there are other ways besides just morphology for detecting possible cancers. One of these other types of </a:t>
            </a:r>
            <a:r>
              <a:rPr sz="1200">
                <a:solidFill>
                  <a:srgbClr val="CE0078"/>
                </a:solidFill>
                <a:uFill>
                  <a:solidFill>
                    <a:srgbClr val="CE0078"/>
                  </a:solidFill>
                </a:uFill>
                <a:latin typeface="GE Inspira Pitch"/>
                <a:ea typeface="GE Inspira Pitch"/>
                <a:cs typeface="GE Inspira Pitch"/>
                <a:sym typeface="GE Inspira Pitch"/>
              </a:rPr>
              <a:t>“</a:t>
            </a:r>
            <a:r>
              <a:rPr sz="1200">
                <a:solidFill>
                  <a:srgbClr val="CE0078"/>
                </a:solidFill>
                <a:uFill>
                  <a:solidFill>
                    <a:srgbClr val="CE0078"/>
                  </a:solidFill>
                </a:uFill>
                <a:latin typeface="GEInspira-Bold"/>
                <a:ea typeface="GEInspira-Bold"/>
                <a:cs typeface="GEInspira-Bold"/>
                <a:sym typeface="GEInspira-Bold"/>
              </a:rPr>
              <a:t>markers</a:t>
            </a:r>
            <a:r>
              <a:rPr sz="1200">
                <a:solidFill>
                  <a:srgbClr val="CE0078"/>
                </a:solidFill>
                <a:uFill>
                  <a:solidFill>
                    <a:srgbClr val="CE0078"/>
                  </a:solidFill>
                </a:uFill>
                <a:latin typeface="GE Inspira Pitch"/>
                <a:ea typeface="GE Inspira Pitch"/>
                <a:cs typeface="GE Inspira Pitch"/>
                <a:sym typeface="GE Inspira Pitch"/>
              </a:rPr>
              <a:t>”</a:t>
            </a:r>
            <a:r>
              <a:rPr sz="1200">
                <a:solidFill>
                  <a:srgbClr val="CE0078"/>
                </a:solidFill>
                <a:uFill>
                  <a:solidFill>
                    <a:srgbClr val="CE0078"/>
                  </a:solidFill>
                </a:uFill>
                <a:latin typeface="GEInspira-Bold"/>
                <a:ea typeface="GEInspira-Bold"/>
                <a:cs typeface="GEInspira-Bold"/>
                <a:sym typeface="GEInspira-Bold"/>
              </a:rPr>
              <a:t> is the growth of new small low quality blood vessels which often grow around cancerous tumors. These vessels tend to be poorly developed, and contrast agents leak into the interstitial spaces. This is how MR works.</a:t>
            </a:r>
            <a:endParaRPr sz="1200">
              <a:solidFill>
                <a:srgbClr val="4157AD"/>
              </a:solidFill>
              <a:uFill>
                <a:solidFill>
                  <a:srgbClr val="4157AD"/>
                </a:solidFill>
              </a:uFill>
              <a:latin typeface="GE Inspira Pitch"/>
              <a:ea typeface="GE Inspira Pitch"/>
              <a:cs typeface="GE Inspira Pitch"/>
              <a:sym typeface="GE Inspira Pitch"/>
            </a:endParaRPr>
          </a:p>
          <a:p>
            <a:pPr lvl="0" defTabSz="914400">
              <a:lnSpc>
                <a:spcPct val="90000"/>
              </a:lnSpc>
              <a:spcBef>
                <a:spcPts val="400"/>
              </a:spcBef>
              <a:defRPr sz="1800"/>
            </a:pPr>
            <a:r>
              <a:rPr sz="1200">
                <a:solidFill>
                  <a:srgbClr val="CE0078"/>
                </a:solidFill>
                <a:uFill>
                  <a:solidFill>
                    <a:srgbClr val="CE0078"/>
                  </a:solidFill>
                </a:uFill>
                <a:latin typeface="GEInspira-Bold"/>
                <a:ea typeface="GEInspira-Bold"/>
                <a:cs typeface="GEInspira-Bold"/>
                <a:sym typeface="GEInspira-Bold"/>
              </a:rPr>
              <a:t>The paradox is that mammography systems have been built specifically for breast imaging, yet as soon as we have the need for a more in-depth test, the patient is sent off to another modality. So the challenge for GE has been to make this same type of contrast enhancement signal available in digital mammography.</a:t>
            </a:r>
          </a:p>
        </p:txBody>
      </p:sp>
    </p:spTree>
    <p:extLst>
      <p:ext uri="{BB962C8B-B14F-4D97-AF65-F5344CB8AC3E}">
        <p14:creationId xmlns:p14="http://schemas.microsoft.com/office/powerpoint/2010/main" val="838989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Shape 236"/>
          <p:cNvSpPr>
            <a:spLocks noGrp="1" noRot="1" noChangeAspect="1"/>
          </p:cNvSpPr>
          <p:nvPr>
            <p:ph type="sldImg"/>
          </p:nvPr>
        </p:nvSpPr>
        <p:spPr>
          <a:xfrm>
            <a:off x="390525" y="685800"/>
            <a:ext cx="6076950" cy="3429000"/>
          </a:xfrm>
          <a:prstGeom prst="rect">
            <a:avLst/>
          </a:prstGeom>
        </p:spPr>
        <p:txBody>
          <a:bodyPr/>
          <a:lstStyle/>
          <a:p>
            <a:pPr lvl="0"/>
            <a:endParaRPr/>
          </a:p>
        </p:txBody>
      </p:sp>
      <p:sp>
        <p:nvSpPr>
          <p:cNvPr id="237" name="Shape 237"/>
          <p:cNvSpPr>
            <a:spLocks noGrp="1"/>
          </p:cNvSpPr>
          <p:nvPr>
            <p:ph type="body" sz="quarter" idx="1"/>
          </p:nvPr>
        </p:nvSpPr>
        <p:spPr>
          <a:prstGeom prst="rect">
            <a:avLst/>
          </a:prstGeom>
        </p:spPr>
        <p:txBody>
          <a:bodyPr/>
          <a:lstStyle>
            <a:lvl1pPr defTabSz="914400">
              <a:lnSpc>
                <a:spcPct val="90000"/>
              </a:lnSpc>
              <a:spcBef>
                <a:spcPts val="400"/>
              </a:spcBef>
              <a:defRPr sz="1200">
                <a:solidFill>
                  <a:srgbClr val="4157AD"/>
                </a:solidFill>
                <a:uFill>
                  <a:solidFill>
                    <a:srgbClr val="4157AD"/>
                  </a:solidFill>
                </a:uFill>
                <a:latin typeface="GE Inspira Pitch"/>
                <a:ea typeface="GE Inspira Pitch"/>
                <a:cs typeface="GE Inspira Pitch"/>
                <a:sym typeface="GE Inspira Pitch"/>
              </a:defRPr>
            </a:lvl1pPr>
          </a:lstStyle>
          <a:p>
            <a:pPr lvl="0">
              <a:defRPr sz="1800">
                <a:solidFill>
                  <a:srgbClr val="000000"/>
                </a:solidFill>
                <a:uFillTx/>
              </a:defRPr>
            </a:pPr>
            <a:r>
              <a:rPr sz="1200">
                <a:solidFill>
                  <a:srgbClr val="4157AD"/>
                </a:solidFill>
                <a:uFill>
                  <a:solidFill>
                    <a:srgbClr val="4157AD"/>
                  </a:solidFill>
                </a:uFill>
              </a:rPr>
              <a:t>SenoBright is designed to fit easily within your practice. The procedure’s intravenous iodine injection is administered exactly the same way as in injected CT exams. After only a two-minute wait, the usual mammography protocols are then performed over a five-minute span. And its dedicated quality control protocol uses the usual FFDM phantom. </a:t>
            </a:r>
          </a:p>
        </p:txBody>
      </p:sp>
    </p:spTree>
    <p:extLst>
      <p:ext uri="{BB962C8B-B14F-4D97-AF65-F5344CB8AC3E}">
        <p14:creationId xmlns:p14="http://schemas.microsoft.com/office/powerpoint/2010/main" val="3318680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390525" y="685800"/>
            <a:ext cx="6076950" cy="3429000"/>
          </a:xfrm>
          <a:prstGeom prst="rect">
            <a:avLst/>
          </a:prstGeom>
        </p:spPr>
        <p:txBody>
          <a:bodyPr/>
          <a:lstStyle/>
          <a:p>
            <a:pPr lvl="0"/>
            <a:endParaRPr/>
          </a:p>
        </p:txBody>
      </p:sp>
      <p:sp>
        <p:nvSpPr>
          <p:cNvPr id="149" name="Shape 149"/>
          <p:cNvSpPr>
            <a:spLocks noGrp="1"/>
          </p:cNvSpPr>
          <p:nvPr>
            <p:ph type="body" sz="quarter" idx="1"/>
          </p:nvPr>
        </p:nvSpPr>
        <p:spPr>
          <a:prstGeom prst="rect">
            <a:avLst/>
          </a:prstGeom>
        </p:spPr>
        <p:txBody>
          <a:bodyPr/>
          <a:lstStyle>
            <a:lvl1pPr defTabSz="914400">
              <a:lnSpc>
                <a:spcPct val="90000"/>
              </a:lnSpc>
              <a:spcBef>
                <a:spcPts val="400"/>
              </a:spcBef>
              <a:defRPr sz="1200">
                <a:solidFill>
                  <a:srgbClr val="4157AD"/>
                </a:solidFill>
                <a:uFill>
                  <a:solidFill>
                    <a:srgbClr val="4157AD"/>
                  </a:solidFill>
                </a:uFill>
                <a:latin typeface="GE Inspira Pitch"/>
                <a:ea typeface="GE Inspira Pitch"/>
                <a:cs typeface="GE Inspira Pitch"/>
                <a:sym typeface="GE Inspira Pitch"/>
              </a:defRPr>
            </a:lvl1pPr>
          </a:lstStyle>
          <a:p>
            <a:pPr lvl="0">
              <a:defRPr sz="1800">
                <a:solidFill>
                  <a:srgbClr val="000000"/>
                </a:solidFill>
                <a:uFillTx/>
              </a:defRPr>
            </a:pPr>
            <a:r>
              <a:rPr sz="1200">
                <a:solidFill>
                  <a:srgbClr val="4157AD"/>
                </a:solidFill>
                <a:uFill>
                  <a:solidFill>
                    <a:srgbClr val="4157AD"/>
                  </a:solidFill>
                </a:uFill>
              </a:rPr>
              <a:t>SenoBright delivers more information quickly, allowing additional tests to be performed right away—on the same equipment, with the same staff, and on the same day. While a pioneering technology, SenoBright is a clinically proven technique, offering better sensitivity, specificity, and negative predictive value than mammography alone. In addition, by eliminating the delays associated with other tests, SenoBright helps reduce patient anxiety. </a:t>
            </a:r>
          </a:p>
        </p:txBody>
      </p:sp>
    </p:spTree>
    <p:extLst>
      <p:ext uri="{BB962C8B-B14F-4D97-AF65-F5344CB8AC3E}">
        <p14:creationId xmlns:p14="http://schemas.microsoft.com/office/powerpoint/2010/main" val="3849280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19238" y="1122363"/>
            <a:ext cx="9115425" cy="2387600"/>
          </a:xfrm>
        </p:spPr>
        <p:txBody>
          <a:bodyPr anchor="b"/>
          <a:lstStyle>
            <a:lvl1pPr algn="ctr">
              <a:defRPr sz="5981"/>
            </a:lvl1pPr>
          </a:lstStyle>
          <a:p>
            <a:r>
              <a:rPr lang="en-US"/>
              <a:t>Click to edit Master title style</a:t>
            </a:r>
          </a:p>
        </p:txBody>
      </p:sp>
      <p:sp>
        <p:nvSpPr>
          <p:cNvPr id="3" name="Subtitle 2"/>
          <p:cNvSpPr>
            <a:spLocks noGrp="1"/>
          </p:cNvSpPr>
          <p:nvPr>
            <p:ph type="subTitle" idx="1"/>
          </p:nvPr>
        </p:nvSpPr>
        <p:spPr>
          <a:xfrm>
            <a:off x="1519238" y="3602038"/>
            <a:ext cx="9115425" cy="1655762"/>
          </a:xfrm>
        </p:spPr>
        <p:txBody>
          <a:bodyPr/>
          <a:lstStyle>
            <a:lvl1pPr marL="0" indent="0" algn="ctr">
              <a:buNone/>
              <a:defRPr sz="2393"/>
            </a:lvl1pPr>
            <a:lvl2pPr marL="455783" indent="0" algn="ctr">
              <a:buNone/>
              <a:defRPr sz="1994"/>
            </a:lvl2pPr>
            <a:lvl3pPr marL="911565" indent="0" algn="ctr">
              <a:buNone/>
              <a:defRPr sz="1794"/>
            </a:lvl3pPr>
            <a:lvl4pPr marL="1367348" indent="0" algn="ctr">
              <a:buNone/>
              <a:defRPr sz="1595"/>
            </a:lvl4pPr>
            <a:lvl5pPr marL="1823131" indent="0" algn="ctr">
              <a:buNone/>
              <a:defRPr sz="1595"/>
            </a:lvl5pPr>
            <a:lvl6pPr marL="2278913" indent="0" algn="ctr">
              <a:buNone/>
              <a:defRPr sz="1595"/>
            </a:lvl6pPr>
            <a:lvl7pPr marL="2734696" indent="0" algn="ctr">
              <a:buNone/>
              <a:defRPr sz="1595"/>
            </a:lvl7pPr>
            <a:lvl8pPr marL="3190479" indent="0" algn="ctr">
              <a:buNone/>
              <a:defRPr sz="1595"/>
            </a:lvl8pPr>
            <a:lvl9pPr marL="3646261" indent="0" algn="ctr">
              <a:buNone/>
              <a:defRPr sz="1595"/>
            </a:lvl9pPr>
          </a:lstStyle>
          <a:p>
            <a:r>
              <a:rPr lang="en-US"/>
              <a:t>Click to edit Master subtitle style</a:t>
            </a:r>
          </a:p>
        </p:txBody>
      </p:sp>
      <p:sp>
        <p:nvSpPr>
          <p:cNvPr id="4" name="Date Placeholder 3"/>
          <p:cNvSpPr>
            <a:spLocks noGrp="1"/>
          </p:cNvSpPr>
          <p:nvPr>
            <p:ph type="dt" sz="half" idx="10"/>
          </p:nvPr>
        </p:nvSpPr>
        <p:spPr>
          <a:xfrm>
            <a:off x="835580" y="6356351"/>
            <a:ext cx="2734628" cy="365125"/>
          </a:xfrm>
          <a:prstGeom prst="rect">
            <a:avLst/>
          </a:prstGeom>
        </p:spPr>
        <p:txBody>
          <a:bodyPr/>
          <a:lstStyle/>
          <a:p>
            <a:fld id="{1093CF5A-4D7D-40FE-ABE6-F7DE9CE9EBF2}" type="datetimeFigureOut">
              <a:rPr lang="en-US" smtClean="0"/>
              <a:pPr/>
              <a:t>1/17/20</a:t>
            </a:fld>
            <a:endParaRPr lang="en-US"/>
          </a:p>
        </p:txBody>
      </p:sp>
      <p:sp>
        <p:nvSpPr>
          <p:cNvPr id="5" name="Footer Placeholder 4"/>
          <p:cNvSpPr>
            <a:spLocks noGrp="1"/>
          </p:cNvSpPr>
          <p:nvPr>
            <p:ph type="ftr" sz="quarter" idx="11"/>
          </p:nvPr>
        </p:nvSpPr>
        <p:spPr>
          <a:xfrm>
            <a:off x="4025980" y="6356351"/>
            <a:ext cx="4101941"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583692" y="6356351"/>
            <a:ext cx="2734628" cy="365125"/>
          </a:xfrm>
          <a:prstGeom prst="rect">
            <a:avLst/>
          </a:prstGeom>
        </p:spPr>
        <p:txBody>
          <a:bodyPr/>
          <a:lstStyle/>
          <a:p>
            <a:fld id="{10A1F139-0529-4A44-AF70-DF2FCDEA60D7}" type="slidenum">
              <a:rPr lang="en-US" smtClean="0"/>
              <a:pPr/>
              <a:t>‹#›</a:t>
            </a:fld>
            <a:endParaRPr lang="en-US"/>
          </a:p>
        </p:txBody>
      </p:sp>
    </p:spTree>
    <p:extLst>
      <p:ext uri="{BB962C8B-B14F-4D97-AF65-F5344CB8AC3E}">
        <p14:creationId xmlns:p14="http://schemas.microsoft.com/office/powerpoint/2010/main" val="3656467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5580" y="6356351"/>
            <a:ext cx="2734628" cy="365125"/>
          </a:xfrm>
          <a:prstGeom prst="rect">
            <a:avLst/>
          </a:prstGeom>
        </p:spPr>
        <p:txBody>
          <a:bodyPr/>
          <a:lstStyle/>
          <a:p>
            <a:fld id="{1093CF5A-4D7D-40FE-ABE6-F7DE9CE9EBF2}" type="datetimeFigureOut">
              <a:rPr lang="en-US" smtClean="0"/>
              <a:pPr/>
              <a:t>1/17/20</a:t>
            </a:fld>
            <a:endParaRPr lang="en-US"/>
          </a:p>
        </p:txBody>
      </p:sp>
      <p:sp>
        <p:nvSpPr>
          <p:cNvPr id="5" name="Footer Placeholder 4"/>
          <p:cNvSpPr>
            <a:spLocks noGrp="1"/>
          </p:cNvSpPr>
          <p:nvPr>
            <p:ph type="ftr" sz="quarter" idx="11"/>
          </p:nvPr>
        </p:nvSpPr>
        <p:spPr>
          <a:xfrm>
            <a:off x="4025980" y="6356351"/>
            <a:ext cx="4101941"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583692" y="6356351"/>
            <a:ext cx="2734628" cy="365125"/>
          </a:xfrm>
          <a:prstGeom prst="rect">
            <a:avLst/>
          </a:prstGeom>
        </p:spPr>
        <p:txBody>
          <a:bodyPr/>
          <a:lstStyle/>
          <a:p>
            <a:fld id="{10A1F139-0529-4A44-AF70-DF2FCDEA60D7}" type="slidenum">
              <a:rPr lang="en-US" smtClean="0"/>
              <a:pPr/>
              <a:t>‹#›</a:t>
            </a:fld>
            <a:endParaRPr lang="en-US"/>
          </a:p>
        </p:txBody>
      </p:sp>
    </p:spTree>
    <p:extLst>
      <p:ext uri="{BB962C8B-B14F-4D97-AF65-F5344CB8AC3E}">
        <p14:creationId xmlns:p14="http://schemas.microsoft.com/office/powerpoint/2010/main" val="1287482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9250" y="1709739"/>
            <a:ext cx="10482739" cy="2852737"/>
          </a:xfrm>
        </p:spPr>
        <p:txBody>
          <a:bodyPr anchor="b"/>
          <a:lstStyle>
            <a:lvl1pPr>
              <a:defRPr sz="5981"/>
            </a:lvl1pPr>
          </a:lstStyle>
          <a:p>
            <a:r>
              <a:rPr lang="en-US"/>
              <a:t>Click to edit Master title style</a:t>
            </a:r>
          </a:p>
        </p:txBody>
      </p:sp>
      <p:sp>
        <p:nvSpPr>
          <p:cNvPr id="3" name="Text Placeholder 2"/>
          <p:cNvSpPr>
            <a:spLocks noGrp="1"/>
          </p:cNvSpPr>
          <p:nvPr>
            <p:ph type="body" idx="1"/>
          </p:nvPr>
        </p:nvSpPr>
        <p:spPr>
          <a:xfrm>
            <a:off x="829250" y="4589464"/>
            <a:ext cx="10482739" cy="1500187"/>
          </a:xfrm>
        </p:spPr>
        <p:txBody>
          <a:bodyPr/>
          <a:lstStyle>
            <a:lvl1pPr marL="0" indent="0">
              <a:buNone/>
              <a:defRPr sz="2393">
                <a:solidFill>
                  <a:schemeClr val="tx1">
                    <a:tint val="75000"/>
                  </a:schemeClr>
                </a:solidFill>
              </a:defRPr>
            </a:lvl1pPr>
            <a:lvl2pPr marL="455783" indent="0">
              <a:buNone/>
              <a:defRPr sz="1994">
                <a:solidFill>
                  <a:schemeClr val="tx1">
                    <a:tint val="75000"/>
                  </a:schemeClr>
                </a:solidFill>
              </a:defRPr>
            </a:lvl2pPr>
            <a:lvl3pPr marL="911565" indent="0">
              <a:buNone/>
              <a:defRPr sz="1794">
                <a:solidFill>
                  <a:schemeClr val="tx1">
                    <a:tint val="75000"/>
                  </a:schemeClr>
                </a:solidFill>
              </a:defRPr>
            </a:lvl3pPr>
            <a:lvl4pPr marL="1367348" indent="0">
              <a:buNone/>
              <a:defRPr sz="1595">
                <a:solidFill>
                  <a:schemeClr val="tx1">
                    <a:tint val="75000"/>
                  </a:schemeClr>
                </a:solidFill>
              </a:defRPr>
            </a:lvl4pPr>
            <a:lvl5pPr marL="1823131" indent="0">
              <a:buNone/>
              <a:defRPr sz="1595">
                <a:solidFill>
                  <a:schemeClr val="tx1">
                    <a:tint val="75000"/>
                  </a:schemeClr>
                </a:solidFill>
              </a:defRPr>
            </a:lvl5pPr>
            <a:lvl6pPr marL="2278913" indent="0">
              <a:buNone/>
              <a:defRPr sz="1595">
                <a:solidFill>
                  <a:schemeClr val="tx1">
                    <a:tint val="75000"/>
                  </a:schemeClr>
                </a:solidFill>
              </a:defRPr>
            </a:lvl6pPr>
            <a:lvl7pPr marL="2734696" indent="0">
              <a:buNone/>
              <a:defRPr sz="1595">
                <a:solidFill>
                  <a:schemeClr val="tx1">
                    <a:tint val="75000"/>
                  </a:schemeClr>
                </a:solidFill>
              </a:defRPr>
            </a:lvl7pPr>
            <a:lvl8pPr marL="3190479" indent="0">
              <a:buNone/>
              <a:defRPr sz="1595">
                <a:solidFill>
                  <a:schemeClr val="tx1">
                    <a:tint val="75000"/>
                  </a:schemeClr>
                </a:solidFill>
              </a:defRPr>
            </a:lvl8pPr>
            <a:lvl9pPr marL="3646261" indent="0">
              <a:buNone/>
              <a:defRPr sz="159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5580" y="6356351"/>
            <a:ext cx="2734628" cy="365125"/>
          </a:xfrm>
          <a:prstGeom prst="rect">
            <a:avLst/>
          </a:prstGeom>
        </p:spPr>
        <p:txBody>
          <a:bodyPr/>
          <a:lstStyle/>
          <a:p>
            <a:fld id="{1093CF5A-4D7D-40FE-ABE6-F7DE9CE9EBF2}" type="datetimeFigureOut">
              <a:rPr lang="en-US" smtClean="0"/>
              <a:pPr/>
              <a:t>1/17/20</a:t>
            </a:fld>
            <a:endParaRPr lang="en-US"/>
          </a:p>
        </p:txBody>
      </p:sp>
      <p:sp>
        <p:nvSpPr>
          <p:cNvPr id="5" name="Footer Placeholder 4"/>
          <p:cNvSpPr>
            <a:spLocks noGrp="1"/>
          </p:cNvSpPr>
          <p:nvPr>
            <p:ph type="ftr" sz="quarter" idx="11"/>
          </p:nvPr>
        </p:nvSpPr>
        <p:spPr>
          <a:xfrm>
            <a:off x="4025980" y="6356351"/>
            <a:ext cx="4101941"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583692" y="6356351"/>
            <a:ext cx="2734628" cy="365125"/>
          </a:xfrm>
          <a:prstGeom prst="rect">
            <a:avLst/>
          </a:prstGeom>
        </p:spPr>
        <p:txBody>
          <a:bodyPr/>
          <a:lstStyle/>
          <a:p>
            <a:fld id="{10A1F139-0529-4A44-AF70-DF2FCDEA60D7}" type="slidenum">
              <a:rPr lang="en-US" smtClean="0"/>
              <a:pPr/>
              <a:t>‹#›</a:t>
            </a:fld>
            <a:endParaRPr lang="en-US"/>
          </a:p>
        </p:txBody>
      </p:sp>
    </p:spTree>
    <p:extLst>
      <p:ext uri="{BB962C8B-B14F-4D97-AF65-F5344CB8AC3E}">
        <p14:creationId xmlns:p14="http://schemas.microsoft.com/office/powerpoint/2010/main" val="935898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5580" y="1825625"/>
            <a:ext cx="516540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52912" y="1825625"/>
            <a:ext cx="516540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5580" y="6356351"/>
            <a:ext cx="2734628" cy="365125"/>
          </a:xfrm>
          <a:prstGeom prst="rect">
            <a:avLst/>
          </a:prstGeom>
        </p:spPr>
        <p:txBody>
          <a:bodyPr/>
          <a:lstStyle/>
          <a:p>
            <a:fld id="{1093CF5A-4D7D-40FE-ABE6-F7DE9CE9EBF2}" type="datetimeFigureOut">
              <a:rPr lang="en-US" smtClean="0"/>
              <a:pPr/>
              <a:t>1/17/20</a:t>
            </a:fld>
            <a:endParaRPr lang="en-US"/>
          </a:p>
        </p:txBody>
      </p:sp>
      <p:sp>
        <p:nvSpPr>
          <p:cNvPr id="6" name="Footer Placeholder 5"/>
          <p:cNvSpPr>
            <a:spLocks noGrp="1"/>
          </p:cNvSpPr>
          <p:nvPr>
            <p:ph type="ftr" sz="quarter" idx="11"/>
          </p:nvPr>
        </p:nvSpPr>
        <p:spPr>
          <a:xfrm>
            <a:off x="4025980" y="6356351"/>
            <a:ext cx="4101941"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583692" y="6356351"/>
            <a:ext cx="2734628" cy="365125"/>
          </a:xfrm>
          <a:prstGeom prst="rect">
            <a:avLst/>
          </a:prstGeom>
        </p:spPr>
        <p:txBody>
          <a:bodyPr/>
          <a:lstStyle/>
          <a:p>
            <a:fld id="{10A1F139-0529-4A44-AF70-DF2FCDEA60D7}" type="slidenum">
              <a:rPr lang="en-US" smtClean="0"/>
              <a:pPr/>
              <a:t>‹#›</a:t>
            </a:fld>
            <a:endParaRPr lang="en-US"/>
          </a:p>
        </p:txBody>
      </p:sp>
    </p:spTree>
    <p:extLst>
      <p:ext uri="{BB962C8B-B14F-4D97-AF65-F5344CB8AC3E}">
        <p14:creationId xmlns:p14="http://schemas.microsoft.com/office/powerpoint/2010/main" val="2624324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7164" y="365126"/>
            <a:ext cx="10482739" cy="1325563"/>
          </a:xfrm>
        </p:spPr>
        <p:txBody>
          <a:bodyPr/>
          <a:lstStyle/>
          <a:p>
            <a:r>
              <a:rPr lang="en-US"/>
              <a:t>Click to edit Master title style</a:t>
            </a:r>
          </a:p>
        </p:txBody>
      </p:sp>
      <p:sp>
        <p:nvSpPr>
          <p:cNvPr id="3" name="Text Placeholder 2"/>
          <p:cNvSpPr>
            <a:spLocks noGrp="1"/>
          </p:cNvSpPr>
          <p:nvPr>
            <p:ph type="body" idx="1"/>
          </p:nvPr>
        </p:nvSpPr>
        <p:spPr>
          <a:xfrm>
            <a:off x="837164" y="1681163"/>
            <a:ext cx="5141669" cy="823912"/>
          </a:xfrm>
        </p:spPr>
        <p:txBody>
          <a:bodyPr anchor="b"/>
          <a:lstStyle>
            <a:lvl1pPr marL="0" indent="0">
              <a:buNone/>
              <a:defRPr sz="2393" b="1"/>
            </a:lvl1pPr>
            <a:lvl2pPr marL="455783" indent="0">
              <a:buNone/>
              <a:defRPr sz="1994" b="1"/>
            </a:lvl2pPr>
            <a:lvl3pPr marL="911565" indent="0">
              <a:buNone/>
              <a:defRPr sz="1794" b="1"/>
            </a:lvl3pPr>
            <a:lvl4pPr marL="1367348" indent="0">
              <a:buNone/>
              <a:defRPr sz="1595" b="1"/>
            </a:lvl4pPr>
            <a:lvl5pPr marL="1823131" indent="0">
              <a:buNone/>
              <a:defRPr sz="1595" b="1"/>
            </a:lvl5pPr>
            <a:lvl6pPr marL="2278913" indent="0">
              <a:buNone/>
              <a:defRPr sz="1595" b="1"/>
            </a:lvl6pPr>
            <a:lvl7pPr marL="2734696" indent="0">
              <a:buNone/>
              <a:defRPr sz="1595" b="1"/>
            </a:lvl7pPr>
            <a:lvl8pPr marL="3190479" indent="0">
              <a:buNone/>
              <a:defRPr sz="1595" b="1"/>
            </a:lvl8pPr>
            <a:lvl9pPr marL="3646261" indent="0">
              <a:buNone/>
              <a:defRPr sz="1595" b="1"/>
            </a:lvl9pPr>
          </a:lstStyle>
          <a:p>
            <a:pPr lvl="0"/>
            <a:r>
              <a:rPr lang="en-US"/>
              <a:t>Click to edit Master text styles</a:t>
            </a:r>
          </a:p>
        </p:txBody>
      </p:sp>
      <p:sp>
        <p:nvSpPr>
          <p:cNvPr id="4" name="Content Placeholder 3"/>
          <p:cNvSpPr>
            <a:spLocks noGrp="1"/>
          </p:cNvSpPr>
          <p:nvPr>
            <p:ph sz="half" idx="2"/>
          </p:nvPr>
        </p:nvSpPr>
        <p:spPr>
          <a:xfrm>
            <a:off x="837164" y="2505075"/>
            <a:ext cx="5141669"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52912" y="1681163"/>
            <a:ext cx="5166991" cy="823912"/>
          </a:xfrm>
        </p:spPr>
        <p:txBody>
          <a:bodyPr anchor="b"/>
          <a:lstStyle>
            <a:lvl1pPr marL="0" indent="0">
              <a:buNone/>
              <a:defRPr sz="2393" b="1"/>
            </a:lvl1pPr>
            <a:lvl2pPr marL="455783" indent="0">
              <a:buNone/>
              <a:defRPr sz="1994" b="1"/>
            </a:lvl2pPr>
            <a:lvl3pPr marL="911565" indent="0">
              <a:buNone/>
              <a:defRPr sz="1794" b="1"/>
            </a:lvl3pPr>
            <a:lvl4pPr marL="1367348" indent="0">
              <a:buNone/>
              <a:defRPr sz="1595" b="1"/>
            </a:lvl4pPr>
            <a:lvl5pPr marL="1823131" indent="0">
              <a:buNone/>
              <a:defRPr sz="1595" b="1"/>
            </a:lvl5pPr>
            <a:lvl6pPr marL="2278913" indent="0">
              <a:buNone/>
              <a:defRPr sz="1595" b="1"/>
            </a:lvl6pPr>
            <a:lvl7pPr marL="2734696" indent="0">
              <a:buNone/>
              <a:defRPr sz="1595" b="1"/>
            </a:lvl7pPr>
            <a:lvl8pPr marL="3190479" indent="0">
              <a:buNone/>
              <a:defRPr sz="1595" b="1"/>
            </a:lvl8pPr>
            <a:lvl9pPr marL="3646261" indent="0">
              <a:buNone/>
              <a:defRPr sz="1595" b="1"/>
            </a:lvl9pPr>
          </a:lstStyle>
          <a:p>
            <a:pPr lvl="0"/>
            <a:r>
              <a:rPr lang="en-US"/>
              <a:t>Click to edit Master text styles</a:t>
            </a:r>
          </a:p>
        </p:txBody>
      </p:sp>
      <p:sp>
        <p:nvSpPr>
          <p:cNvPr id="6" name="Content Placeholder 5"/>
          <p:cNvSpPr>
            <a:spLocks noGrp="1"/>
          </p:cNvSpPr>
          <p:nvPr>
            <p:ph sz="quarter" idx="4"/>
          </p:nvPr>
        </p:nvSpPr>
        <p:spPr>
          <a:xfrm>
            <a:off x="6152912" y="2505075"/>
            <a:ext cx="51669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5580" y="6356351"/>
            <a:ext cx="2734628" cy="365125"/>
          </a:xfrm>
          <a:prstGeom prst="rect">
            <a:avLst/>
          </a:prstGeom>
        </p:spPr>
        <p:txBody>
          <a:bodyPr/>
          <a:lstStyle/>
          <a:p>
            <a:fld id="{1093CF5A-4D7D-40FE-ABE6-F7DE9CE9EBF2}" type="datetimeFigureOut">
              <a:rPr lang="en-US" smtClean="0"/>
              <a:pPr/>
              <a:t>1/17/20</a:t>
            </a:fld>
            <a:endParaRPr lang="en-US"/>
          </a:p>
        </p:txBody>
      </p:sp>
      <p:sp>
        <p:nvSpPr>
          <p:cNvPr id="8" name="Footer Placeholder 7"/>
          <p:cNvSpPr>
            <a:spLocks noGrp="1"/>
          </p:cNvSpPr>
          <p:nvPr>
            <p:ph type="ftr" sz="quarter" idx="11"/>
          </p:nvPr>
        </p:nvSpPr>
        <p:spPr>
          <a:xfrm>
            <a:off x="4025980" y="6356351"/>
            <a:ext cx="4101941"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583692" y="6356351"/>
            <a:ext cx="2734628" cy="365125"/>
          </a:xfrm>
          <a:prstGeom prst="rect">
            <a:avLst/>
          </a:prstGeom>
        </p:spPr>
        <p:txBody>
          <a:bodyPr/>
          <a:lstStyle/>
          <a:p>
            <a:fld id="{10A1F139-0529-4A44-AF70-DF2FCDEA60D7}" type="slidenum">
              <a:rPr lang="en-US" smtClean="0"/>
              <a:pPr/>
              <a:t>‹#›</a:t>
            </a:fld>
            <a:endParaRPr lang="en-US"/>
          </a:p>
        </p:txBody>
      </p:sp>
    </p:spTree>
    <p:extLst>
      <p:ext uri="{BB962C8B-B14F-4D97-AF65-F5344CB8AC3E}">
        <p14:creationId xmlns:p14="http://schemas.microsoft.com/office/powerpoint/2010/main" val="3357693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5580" y="6356351"/>
            <a:ext cx="2734628" cy="365125"/>
          </a:xfrm>
          <a:prstGeom prst="rect">
            <a:avLst/>
          </a:prstGeom>
        </p:spPr>
        <p:txBody>
          <a:bodyPr/>
          <a:lstStyle/>
          <a:p>
            <a:fld id="{1093CF5A-4D7D-40FE-ABE6-F7DE9CE9EBF2}" type="datetimeFigureOut">
              <a:rPr lang="en-US" smtClean="0"/>
              <a:pPr/>
              <a:t>1/17/20</a:t>
            </a:fld>
            <a:endParaRPr lang="en-US"/>
          </a:p>
        </p:txBody>
      </p:sp>
      <p:sp>
        <p:nvSpPr>
          <p:cNvPr id="4" name="Footer Placeholder 3"/>
          <p:cNvSpPr>
            <a:spLocks noGrp="1"/>
          </p:cNvSpPr>
          <p:nvPr>
            <p:ph type="ftr" sz="quarter" idx="11"/>
          </p:nvPr>
        </p:nvSpPr>
        <p:spPr>
          <a:xfrm>
            <a:off x="4025980" y="6356351"/>
            <a:ext cx="4101941"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583692" y="6356351"/>
            <a:ext cx="2734628" cy="365125"/>
          </a:xfrm>
          <a:prstGeom prst="rect">
            <a:avLst/>
          </a:prstGeom>
        </p:spPr>
        <p:txBody>
          <a:bodyPr/>
          <a:lstStyle/>
          <a:p>
            <a:fld id="{10A1F139-0529-4A44-AF70-DF2FCDEA60D7}" type="slidenum">
              <a:rPr lang="en-US" smtClean="0"/>
              <a:pPr/>
              <a:t>‹#›</a:t>
            </a:fld>
            <a:endParaRPr lang="en-US"/>
          </a:p>
        </p:txBody>
      </p:sp>
    </p:spTree>
    <p:extLst>
      <p:ext uri="{BB962C8B-B14F-4D97-AF65-F5344CB8AC3E}">
        <p14:creationId xmlns:p14="http://schemas.microsoft.com/office/powerpoint/2010/main" val="3062894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7695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7164" y="457200"/>
            <a:ext cx="3919949" cy="1600200"/>
          </a:xfrm>
        </p:spPr>
        <p:txBody>
          <a:bodyPr anchor="b"/>
          <a:lstStyle>
            <a:lvl1pPr>
              <a:defRPr sz="3190"/>
            </a:lvl1pPr>
          </a:lstStyle>
          <a:p>
            <a:r>
              <a:rPr lang="en-US"/>
              <a:t>Click to edit Master title style</a:t>
            </a:r>
          </a:p>
        </p:txBody>
      </p:sp>
      <p:sp>
        <p:nvSpPr>
          <p:cNvPr id="3" name="Content Placeholder 2"/>
          <p:cNvSpPr>
            <a:spLocks noGrp="1"/>
          </p:cNvSpPr>
          <p:nvPr>
            <p:ph idx="1"/>
          </p:nvPr>
        </p:nvSpPr>
        <p:spPr>
          <a:xfrm>
            <a:off x="5166990" y="987426"/>
            <a:ext cx="6152912" cy="4873625"/>
          </a:xfrm>
        </p:spPr>
        <p:txBody>
          <a:bodyPr/>
          <a:lstStyle>
            <a:lvl1pPr>
              <a:defRPr sz="3190"/>
            </a:lvl1pPr>
            <a:lvl2pPr>
              <a:defRPr sz="2791"/>
            </a:lvl2pPr>
            <a:lvl3pPr>
              <a:defRPr sz="2393"/>
            </a:lvl3pPr>
            <a:lvl4pPr>
              <a:defRPr sz="1994"/>
            </a:lvl4pPr>
            <a:lvl5pPr>
              <a:defRPr sz="1994"/>
            </a:lvl5pPr>
            <a:lvl6pPr>
              <a:defRPr sz="1994"/>
            </a:lvl6pPr>
            <a:lvl7pPr>
              <a:defRPr sz="1994"/>
            </a:lvl7pPr>
            <a:lvl8pPr>
              <a:defRPr sz="1994"/>
            </a:lvl8pPr>
            <a:lvl9pPr>
              <a:defRPr sz="199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7164" y="2057400"/>
            <a:ext cx="3919949" cy="3811588"/>
          </a:xfrm>
        </p:spPr>
        <p:txBody>
          <a:bodyPr/>
          <a:lstStyle>
            <a:lvl1pPr marL="0" indent="0">
              <a:buNone/>
              <a:defRPr sz="1595"/>
            </a:lvl1pPr>
            <a:lvl2pPr marL="455783" indent="0">
              <a:buNone/>
              <a:defRPr sz="1396"/>
            </a:lvl2pPr>
            <a:lvl3pPr marL="911565" indent="0">
              <a:buNone/>
              <a:defRPr sz="1196"/>
            </a:lvl3pPr>
            <a:lvl4pPr marL="1367348" indent="0">
              <a:buNone/>
              <a:defRPr sz="997"/>
            </a:lvl4pPr>
            <a:lvl5pPr marL="1823131" indent="0">
              <a:buNone/>
              <a:defRPr sz="997"/>
            </a:lvl5pPr>
            <a:lvl6pPr marL="2278913" indent="0">
              <a:buNone/>
              <a:defRPr sz="997"/>
            </a:lvl6pPr>
            <a:lvl7pPr marL="2734696" indent="0">
              <a:buNone/>
              <a:defRPr sz="997"/>
            </a:lvl7pPr>
            <a:lvl8pPr marL="3190479" indent="0">
              <a:buNone/>
              <a:defRPr sz="997"/>
            </a:lvl8pPr>
            <a:lvl9pPr marL="3646261" indent="0">
              <a:buNone/>
              <a:defRPr sz="997"/>
            </a:lvl9pPr>
          </a:lstStyle>
          <a:p>
            <a:pPr lvl="0"/>
            <a:r>
              <a:rPr lang="en-US"/>
              <a:t>Click to edit Master text styles</a:t>
            </a:r>
          </a:p>
        </p:txBody>
      </p:sp>
      <p:sp>
        <p:nvSpPr>
          <p:cNvPr id="5" name="Date Placeholder 4"/>
          <p:cNvSpPr>
            <a:spLocks noGrp="1"/>
          </p:cNvSpPr>
          <p:nvPr>
            <p:ph type="dt" sz="half" idx="10"/>
          </p:nvPr>
        </p:nvSpPr>
        <p:spPr>
          <a:xfrm>
            <a:off x="835580" y="6356351"/>
            <a:ext cx="2734628" cy="365125"/>
          </a:xfrm>
          <a:prstGeom prst="rect">
            <a:avLst/>
          </a:prstGeom>
        </p:spPr>
        <p:txBody>
          <a:bodyPr/>
          <a:lstStyle/>
          <a:p>
            <a:fld id="{1093CF5A-4D7D-40FE-ABE6-F7DE9CE9EBF2}" type="datetimeFigureOut">
              <a:rPr lang="en-US" smtClean="0"/>
              <a:pPr/>
              <a:t>1/17/20</a:t>
            </a:fld>
            <a:endParaRPr lang="en-US"/>
          </a:p>
        </p:txBody>
      </p:sp>
      <p:sp>
        <p:nvSpPr>
          <p:cNvPr id="6" name="Footer Placeholder 5"/>
          <p:cNvSpPr>
            <a:spLocks noGrp="1"/>
          </p:cNvSpPr>
          <p:nvPr>
            <p:ph type="ftr" sz="quarter" idx="11"/>
          </p:nvPr>
        </p:nvSpPr>
        <p:spPr>
          <a:xfrm>
            <a:off x="4025980" y="6356351"/>
            <a:ext cx="4101941"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583692" y="6356351"/>
            <a:ext cx="2734628" cy="365125"/>
          </a:xfrm>
          <a:prstGeom prst="rect">
            <a:avLst/>
          </a:prstGeom>
        </p:spPr>
        <p:txBody>
          <a:bodyPr/>
          <a:lstStyle/>
          <a:p>
            <a:fld id="{10A1F139-0529-4A44-AF70-DF2FCDEA60D7}" type="slidenum">
              <a:rPr lang="en-US" smtClean="0"/>
              <a:pPr/>
              <a:t>‹#›</a:t>
            </a:fld>
            <a:endParaRPr lang="en-US"/>
          </a:p>
        </p:txBody>
      </p:sp>
    </p:spTree>
    <p:extLst>
      <p:ext uri="{BB962C8B-B14F-4D97-AF65-F5344CB8AC3E}">
        <p14:creationId xmlns:p14="http://schemas.microsoft.com/office/powerpoint/2010/main" val="900981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7164" y="457200"/>
            <a:ext cx="3919949" cy="1600200"/>
          </a:xfrm>
        </p:spPr>
        <p:txBody>
          <a:bodyPr anchor="b"/>
          <a:lstStyle>
            <a:lvl1pPr>
              <a:defRPr sz="3190"/>
            </a:lvl1pPr>
          </a:lstStyle>
          <a:p>
            <a:r>
              <a:rPr lang="en-US"/>
              <a:t>Click to edit Master title style</a:t>
            </a:r>
          </a:p>
        </p:txBody>
      </p:sp>
      <p:sp>
        <p:nvSpPr>
          <p:cNvPr id="3" name="Picture Placeholder 2"/>
          <p:cNvSpPr>
            <a:spLocks noGrp="1"/>
          </p:cNvSpPr>
          <p:nvPr>
            <p:ph type="pic" idx="1"/>
          </p:nvPr>
        </p:nvSpPr>
        <p:spPr>
          <a:xfrm>
            <a:off x="5166990" y="987426"/>
            <a:ext cx="6152912" cy="4873625"/>
          </a:xfrm>
        </p:spPr>
        <p:txBody>
          <a:bodyPr/>
          <a:lstStyle>
            <a:lvl1pPr marL="0" indent="0">
              <a:buNone/>
              <a:defRPr sz="3190"/>
            </a:lvl1pPr>
            <a:lvl2pPr marL="455783" indent="0">
              <a:buNone/>
              <a:defRPr sz="2791"/>
            </a:lvl2pPr>
            <a:lvl3pPr marL="911565" indent="0">
              <a:buNone/>
              <a:defRPr sz="2393"/>
            </a:lvl3pPr>
            <a:lvl4pPr marL="1367348" indent="0">
              <a:buNone/>
              <a:defRPr sz="1994"/>
            </a:lvl4pPr>
            <a:lvl5pPr marL="1823131" indent="0">
              <a:buNone/>
              <a:defRPr sz="1994"/>
            </a:lvl5pPr>
            <a:lvl6pPr marL="2278913" indent="0">
              <a:buNone/>
              <a:defRPr sz="1994"/>
            </a:lvl6pPr>
            <a:lvl7pPr marL="2734696" indent="0">
              <a:buNone/>
              <a:defRPr sz="1994"/>
            </a:lvl7pPr>
            <a:lvl8pPr marL="3190479" indent="0">
              <a:buNone/>
              <a:defRPr sz="1994"/>
            </a:lvl8pPr>
            <a:lvl9pPr marL="3646261" indent="0">
              <a:buNone/>
              <a:defRPr sz="1994"/>
            </a:lvl9pPr>
          </a:lstStyle>
          <a:p>
            <a:endParaRPr lang="en-US"/>
          </a:p>
        </p:txBody>
      </p:sp>
      <p:sp>
        <p:nvSpPr>
          <p:cNvPr id="4" name="Text Placeholder 3"/>
          <p:cNvSpPr>
            <a:spLocks noGrp="1"/>
          </p:cNvSpPr>
          <p:nvPr>
            <p:ph type="body" sz="half" idx="2"/>
          </p:nvPr>
        </p:nvSpPr>
        <p:spPr>
          <a:xfrm>
            <a:off x="837164" y="2057400"/>
            <a:ext cx="3919949" cy="3811588"/>
          </a:xfrm>
        </p:spPr>
        <p:txBody>
          <a:bodyPr/>
          <a:lstStyle>
            <a:lvl1pPr marL="0" indent="0">
              <a:buNone/>
              <a:defRPr sz="1595"/>
            </a:lvl1pPr>
            <a:lvl2pPr marL="455783" indent="0">
              <a:buNone/>
              <a:defRPr sz="1396"/>
            </a:lvl2pPr>
            <a:lvl3pPr marL="911565" indent="0">
              <a:buNone/>
              <a:defRPr sz="1196"/>
            </a:lvl3pPr>
            <a:lvl4pPr marL="1367348" indent="0">
              <a:buNone/>
              <a:defRPr sz="997"/>
            </a:lvl4pPr>
            <a:lvl5pPr marL="1823131" indent="0">
              <a:buNone/>
              <a:defRPr sz="997"/>
            </a:lvl5pPr>
            <a:lvl6pPr marL="2278913" indent="0">
              <a:buNone/>
              <a:defRPr sz="997"/>
            </a:lvl6pPr>
            <a:lvl7pPr marL="2734696" indent="0">
              <a:buNone/>
              <a:defRPr sz="997"/>
            </a:lvl7pPr>
            <a:lvl8pPr marL="3190479" indent="0">
              <a:buNone/>
              <a:defRPr sz="997"/>
            </a:lvl8pPr>
            <a:lvl9pPr marL="3646261" indent="0">
              <a:buNone/>
              <a:defRPr sz="997"/>
            </a:lvl9pPr>
          </a:lstStyle>
          <a:p>
            <a:pPr lvl="0"/>
            <a:r>
              <a:rPr lang="en-US"/>
              <a:t>Click to edit Master text styles</a:t>
            </a:r>
          </a:p>
        </p:txBody>
      </p:sp>
      <p:sp>
        <p:nvSpPr>
          <p:cNvPr id="5" name="Date Placeholder 4"/>
          <p:cNvSpPr>
            <a:spLocks noGrp="1"/>
          </p:cNvSpPr>
          <p:nvPr>
            <p:ph type="dt" sz="half" idx="10"/>
          </p:nvPr>
        </p:nvSpPr>
        <p:spPr>
          <a:xfrm>
            <a:off x="835580" y="6356351"/>
            <a:ext cx="2734628" cy="365125"/>
          </a:xfrm>
          <a:prstGeom prst="rect">
            <a:avLst/>
          </a:prstGeom>
        </p:spPr>
        <p:txBody>
          <a:bodyPr/>
          <a:lstStyle/>
          <a:p>
            <a:fld id="{1093CF5A-4D7D-40FE-ABE6-F7DE9CE9EBF2}" type="datetimeFigureOut">
              <a:rPr lang="en-US" smtClean="0"/>
              <a:pPr/>
              <a:t>1/17/20</a:t>
            </a:fld>
            <a:endParaRPr lang="en-US"/>
          </a:p>
        </p:txBody>
      </p:sp>
      <p:sp>
        <p:nvSpPr>
          <p:cNvPr id="6" name="Footer Placeholder 5"/>
          <p:cNvSpPr>
            <a:spLocks noGrp="1"/>
          </p:cNvSpPr>
          <p:nvPr>
            <p:ph type="ftr" sz="quarter" idx="11"/>
          </p:nvPr>
        </p:nvSpPr>
        <p:spPr>
          <a:xfrm>
            <a:off x="4025980" y="6356351"/>
            <a:ext cx="4101941"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583692" y="6356351"/>
            <a:ext cx="2734628" cy="365125"/>
          </a:xfrm>
          <a:prstGeom prst="rect">
            <a:avLst/>
          </a:prstGeom>
        </p:spPr>
        <p:txBody>
          <a:bodyPr/>
          <a:lstStyle/>
          <a:p>
            <a:fld id="{10A1F139-0529-4A44-AF70-DF2FCDEA60D7}" type="slidenum">
              <a:rPr lang="en-US" smtClean="0"/>
              <a:pPr/>
              <a:t>‹#›</a:t>
            </a:fld>
            <a:endParaRPr lang="en-US"/>
          </a:p>
        </p:txBody>
      </p:sp>
    </p:spTree>
    <p:extLst>
      <p:ext uri="{BB962C8B-B14F-4D97-AF65-F5344CB8AC3E}">
        <p14:creationId xmlns:p14="http://schemas.microsoft.com/office/powerpoint/2010/main" val="74400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5580" y="6356351"/>
            <a:ext cx="2734628" cy="365125"/>
          </a:xfrm>
          <a:prstGeom prst="rect">
            <a:avLst/>
          </a:prstGeom>
        </p:spPr>
        <p:txBody>
          <a:bodyPr/>
          <a:lstStyle/>
          <a:p>
            <a:fld id="{1093CF5A-4D7D-40FE-ABE6-F7DE9CE9EBF2}" type="datetimeFigureOut">
              <a:rPr lang="en-US" smtClean="0"/>
              <a:pPr/>
              <a:t>1/17/20</a:t>
            </a:fld>
            <a:endParaRPr lang="en-US"/>
          </a:p>
        </p:txBody>
      </p:sp>
      <p:sp>
        <p:nvSpPr>
          <p:cNvPr id="5" name="Footer Placeholder 4"/>
          <p:cNvSpPr>
            <a:spLocks noGrp="1"/>
          </p:cNvSpPr>
          <p:nvPr>
            <p:ph type="ftr" sz="quarter" idx="11"/>
          </p:nvPr>
        </p:nvSpPr>
        <p:spPr>
          <a:xfrm>
            <a:off x="4025980" y="6356351"/>
            <a:ext cx="4101941"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583692" y="6356351"/>
            <a:ext cx="2734628" cy="365125"/>
          </a:xfrm>
          <a:prstGeom prst="rect">
            <a:avLst/>
          </a:prstGeom>
        </p:spPr>
        <p:txBody>
          <a:bodyPr/>
          <a:lstStyle/>
          <a:p>
            <a:fld id="{10A1F139-0529-4A44-AF70-DF2FCDEA60D7}" type="slidenum">
              <a:rPr lang="en-US" smtClean="0"/>
              <a:pPr/>
              <a:t>‹#›</a:t>
            </a:fld>
            <a:endParaRPr lang="en-US"/>
          </a:p>
        </p:txBody>
      </p:sp>
    </p:spTree>
    <p:extLst>
      <p:ext uri="{BB962C8B-B14F-4D97-AF65-F5344CB8AC3E}">
        <p14:creationId xmlns:p14="http://schemas.microsoft.com/office/powerpoint/2010/main" val="1553779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97635" y="365125"/>
            <a:ext cx="262068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5581" y="365125"/>
            <a:ext cx="771013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5580" y="6356351"/>
            <a:ext cx="2734628" cy="365125"/>
          </a:xfrm>
          <a:prstGeom prst="rect">
            <a:avLst/>
          </a:prstGeom>
        </p:spPr>
        <p:txBody>
          <a:bodyPr/>
          <a:lstStyle/>
          <a:p>
            <a:fld id="{1093CF5A-4D7D-40FE-ABE6-F7DE9CE9EBF2}" type="datetimeFigureOut">
              <a:rPr lang="en-US" smtClean="0"/>
              <a:pPr/>
              <a:t>1/17/20</a:t>
            </a:fld>
            <a:endParaRPr lang="en-US"/>
          </a:p>
        </p:txBody>
      </p:sp>
      <p:sp>
        <p:nvSpPr>
          <p:cNvPr id="5" name="Footer Placeholder 4"/>
          <p:cNvSpPr>
            <a:spLocks noGrp="1"/>
          </p:cNvSpPr>
          <p:nvPr>
            <p:ph type="ftr" sz="quarter" idx="11"/>
          </p:nvPr>
        </p:nvSpPr>
        <p:spPr>
          <a:xfrm>
            <a:off x="4025980" y="6356351"/>
            <a:ext cx="4101941"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583692" y="6356351"/>
            <a:ext cx="2734628" cy="365125"/>
          </a:xfrm>
          <a:prstGeom prst="rect">
            <a:avLst/>
          </a:prstGeom>
        </p:spPr>
        <p:txBody>
          <a:bodyPr/>
          <a:lstStyle/>
          <a:p>
            <a:fld id="{10A1F139-0529-4A44-AF70-DF2FCDEA60D7}" type="slidenum">
              <a:rPr lang="en-US" smtClean="0"/>
              <a:pPr/>
              <a:t>‹#›</a:t>
            </a:fld>
            <a:endParaRPr lang="en-US"/>
          </a:p>
        </p:txBody>
      </p:sp>
    </p:spTree>
    <p:extLst>
      <p:ext uri="{BB962C8B-B14F-4D97-AF65-F5344CB8AC3E}">
        <p14:creationId xmlns:p14="http://schemas.microsoft.com/office/powerpoint/2010/main" val="16699642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Default - Title and Content">
    <p:spTree>
      <p:nvGrpSpPr>
        <p:cNvPr id="1" name=""/>
        <p:cNvGrpSpPr/>
        <p:nvPr/>
      </p:nvGrpSpPr>
      <p:grpSpPr>
        <a:xfrm>
          <a:off x="0" y="0"/>
          <a:ext cx="0" cy="0"/>
          <a:chOff x="0" y="0"/>
          <a:chExt cx="0" cy="0"/>
        </a:xfrm>
      </p:grpSpPr>
      <p:sp>
        <p:nvSpPr>
          <p:cNvPr id="19" name="Shape 19"/>
          <p:cNvSpPr>
            <a:spLocks noGrp="1"/>
          </p:cNvSpPr>
          <p:nvPr>
            <p:ph type="title"/>
          </p:nvPr>
        </p:nvSpPr>
        <p:spPr>
          <a:xfrm>
            <a:off x="464108" y="655640"/>
            <a:ext cx="11251046" cy="1257301"/>
          </a:xfrm>
          <a:prstGeom prst="rect">
            <a:avLst/>
          </a:prstGeom>
        </p:spPr>
        <p:txBody>
          <a:bodyPr/>
          <a:lstStyle>
            <a:lvl1pPr>
              <a:defRPr>
                <a:solidFill>
                  <a:schemeClr val="accent1"/>
                </a:solidFill>
              </a:defRPr>
            </a:lvl1pPr>
          </a:lstStyle>
          <a:p>
            <a:pPr lvl="0">
              <a:defRPr sz="1800">
                <a:solidFill>
                  <a:srgbClr val="000000"/>
                </a:solidFill>
                <a:uFillTx/>
              </a:defRPr>
            </a:pPr>
            <a:r>
              <a:rPr sz="4000" dirty="0">
                <a:solidFill>
                  <a:srgbClr val="3C73B9"/>
                </a:solidFill>
                <a:uFill>
                  <a:solidFill>
                    <a:srgbClr val="3C73B9"/>
                  </a:solidFill>
                </a:uFill>
              </a:rPr>
              <a:t>Title Text</a:t>
            </a:r>
          </a:p>
        </p:txBody>
      </p:sp>
      <p:sp>
        <p:nvSpPr>
          <p:cNvPr id="20" name="Shape 20"/>
          <p:cNvSpPr>
            <a:spLocks noGrp="1"/>
          </p:cNvSpPr>
          <p:nvPr>
            <p:ph type="body" idx="1"/>
          </p:nvPr>
        </p:nvSpPr>
        <p:spPr>
          <a:xfrm>
            <a:off x="464109" y="1912940"/>
            <a:ext cx="6248822" cy="4945061"/>
          </a:xfrm>
          <a:prstGeom prst="rect">
            <a:avLst/>
          </a:prstGeom>
        </p:spPr>
        <p:txBody>
          <a:bodyPr/>
          <a:lstStyle/>
          <a:p>
            <a:pPr lvl="0">
              <a:defRPr sz="1800">
                <a:solidFill>
                  <a:srgbClr val="000000"/>
                </a:solidFill>
                <a:uFillTx/>
              </a:defRPr>
            </a:pPr>
            <a:r>
              <a:rPr sz="2400">
                <a:solidFill>
                  <a:srgbClr val="3C73B9"/>
                </a:solidFill>
                <a:uFill>
                  <a:solidFill>
                    <a:srgbClr val="3C73B9"/>
                  </a:solidFill>
                </a:uFill>
              </a:rPr>
              <a:t>Body Level One</a:t>
            </a:r>
          </a:p>
          <a:p>
            <a:pPr lvl="1">
              <a:defRPr sz="1800">
                <a:solidFill>
                  <a:srgbClr val="000000"/>
                </a:solidFill>
                <a:uFillTx/>
              </a:defRPr>
            </a:pPr>
            <a:r>
              <a:rPr sz="2400">
                <a:solidFill>
                  <a:srgbClr val="3C73B9"/>
                </a:solidFill>
                <a:uFill>
                  <a:solidFill>
                    <a:srgbClr val="3C73B9"/>
                  </a:solidFill>
                </a:uFill>
              </a:rPr>
              <a:t>Body Level Two</a:t>
            </a:r>
          </a:p>
          <a:p>
            <a:pPr lvl="2">
              <a:defRPr sz="1800">
                <a:solidFill>
                  <a:srgbClr val="000000"/>
                </a:solidFill>
                <a:uFillTx/>
              </a:defRPr>
            </a:pPr>
            <a:r>
              <a:rPr sz="2400">
                <a:solidFill>
                  <a:srgbClr val="3C73B9"/>
                </a:solidFill>
                <a:uFill>
                  <a:solidFill>
                    <a:srgbClr val="3C73B9"/>
                  </a:solidFill>
                </a:uFill>
              </a:rPr>
              <a:t>Body Level Three</a:t>
            </a:r>
          </a:p>
          <a:p>
            <a:pPr lvl="3">
              <a:defRPr sz="1800">
                <a:solidFill>
                  <a:srgbClr val="000000"/>
                </a:solidFill>
                <a:uFillTx/>
              </a:defRPr>
            </a:pPr>
            <a:r>
              <a:rPr sz="2400">
                <a:solidFill>
                  <a:srgbClr val="3C73B9"/>
                </a:solidFill>
                <a:uFill>
                  <a:solidFill>
                    <a:srgbClr val="3C73B9"/>
                  </a:solidFill>
                </a:uFill>
              </a:rPr>
              <a:t>Body Level Four</a:t>
            </a:r>
          </a:p>
          <a:p>
            <a:pPr lvl="4">
              <a:defRPr sz="1800">
                <a:solidFill>
                  <a:srgbClr val="000000"/>
                </a:solidFill>
                <a:uFillTx/>
              </a:defRPr>
            </a:pPr>
            <a:r>
              <a:rPr sz="2400">
                <a:solidFill>
                  <a:srgbClr val="3C73B9"/>
                </a:solidFill>
                <a:uFill>
                  <a:solidFill>
                    <a:srgbClr val="3C73B9"/>
                  </a:solidFill>
                </a:uFill>
              </a:rPr>
              <a:t>Body Level Five</a:t>
            </a:r>
          </a:p>
        </p:txBody>
      </p:sp>
    </p:spTree>
    <p:extLst>
      <p:ext uri="{BB962C8B-B14F-4D97-AF65-F5344CB8AC3E}">
        <p14:creationId xmlns:p14="http://schemas.microsoft.com/office/powerpoint/2010/main" val="913198762"/>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Default -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3714633"/>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Default - Title Only">
    <p:spTree>
      <p:nvGrpSpPr>
        <p:cNvPr id="1" name=""/>
        <p:cNvGrpSpPr/>
        <p:nvPr/>
      </p:nvGrpSpPr>
      <p:grpSpPr>
        <a:xfrm>
          <a:off x="0" y="0"/>
          <a:ext cx="0" cy="0"/>
          <a:chOff x="0" y="0"/>
          <a:chExt cx="0" cy="0"/>
        </a:xfrm>
      </p:grpSpPr>
      <p:sp>
        <p:nvSpPr>
          <p:cNvPr id="34" name="Shape 34"/>
          <p:cNvSpPr>
            <a:spLocks noGrp="1"/>
          </p:cNvSpPr>
          <p:nvPr>
            <p:ph type="title"/>
          </p:nvPr>
        </p:nvSpPr>
        <p:spPr>
          <a:xfrm>
            <a:off x="464108" y="655640"/>
            <a:ext cx="11251046" cy="1782761"/>
          </a:xfrm>
          <a:prstGeom prst="rect">
            <a:avLst/>
          </a:prstGeom>
        </p:spPr>
        <p:txBody>
          <a:bodyPr/>
          <a:lstStyle>
            <a:lvl1pPr>
              <a:defRPr>
                <a:solidFill>
                  <a:schemeClr val="tx1"/>
                </a:solidFill>
              </a:defRPr>
            </a:lvl1pPr>
          </a:lstStyle>
          <a:p>
            <a:pPr lvl="0">
              <a:defRPr sz="1800">
                <a:solidFill>
                  <a:srgbClr val="000000"/>
                </a:solidFill>
                <a:uFillTx/>
              </a:defRPr>
            </a:pPr>
            <a:r>
              <a:rPr sz="4000" dirty="0">
                <a:solidFill>
                  <a:srgbClr val="3C73B9"/>
                </a:solidFill>
                <a:uFill>
                  <a:solidFill>
                    <a:srgbClr val="3C73B9"/>
                  </a:solidFill>
                </a:uFill>
              </a:rPr>
              <a:t>Title Text</a:t>
            </a:r>
          </a:p>
        </p:txBody>
      </p:sp>
    </p:spTree>
    <p:extLst>
      <p:ext uri="{BB962C8B-B14F-4D97-AF65-F5344CB8AC3E}">
        <p14:creationId xmlns:p14="http://schemas.microsoft.com/office/powerpoint/2010/main" val="1965483230"/>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7695" y="115888"/>
            <a:ext cx="10938510" cy="1143000"/>
          </a:xfrm>
        </p:spPr>
        <p:txBody>
          <a:bodyPr/>
          <a:lstStyle/>
          <a:p>
            <a:r>
              <a:rPr lang="en-US"/>
              <a:t>Click to edit Master title style</a:t>
            </a:r>
          </a:p>
        </p:txBody>
      </p:sp>
      <p:sp>
        <p:nvSpPr>
          <p:cNvPr id="3" name="Text Placeholder 2"/>
          <p:cNvSpPr>
            <a:spLocks noGrp="1"/>
          </p:cNvSpPr>
          <p:nvPr>
            <p:ph type="body" sz="half" idx="1"/>
          </p:nvPr>
        </p:nvSpPr>
        <p:spPr>
          <a:xfrm>
            <a:off x="607695" y="1412876"/>
            <a:ext cx="5367973" cy="496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8232" y="1412876"/>
            <a:ext cx="5367973" cy="496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835580" y="6356351"/>
            <a:ext cx="2734628" cy="365125"/>
          </a:xfrm>
          <a:prstGeom prst="rect">
            <a:avLst/>
          </a:prstGeom>
        </p:spPr>
        <p:txBody>
          <a:bodyPr/>
          <a:lstStyle>
            <a:lvl1pPr>
              <a:defRPr/>
            </a:lvl1pPr>
          </a:lstStyle>
          <a:p>
            <a:fld id="{D136F86E-8154-4DB3-A1C3-6082C48FBA58}" type="datetimeFigureOut">
              <a:rPr lang="en-US" altLang="en-US"/>
              <a:pPr/>
              <a:t>1/17/20</a:t>
            </a:fld>
            <a:endParaRPr lang="en-GB" altLang="en-US"/>
          </a:p>
        </p:txBody>
      </p:sp>
      <p:sp>
        <p:nvSpPr>
          <p:cNvPr id="6" name="Footer Placeholder 4"/>
          <p:cNvSpPr>
            <a:spLocks noGrp="1"/>
          </p:cNvSpPr>
          <p:nvPr>
            <p:ph type="ftr" sz="quarter" idx="11"/>
          </p:nvPr>
        </p:nvSpPr>
        <p:spPr>
          <a:xfrm>
            <a:off x="4025980" y="6356351"/>
            <a:ext cx="4101941" cy="365125"/>
          </a:xfrm>
          <a:prstGeom prst="rect">
            <a:avLst/>
          </a:prstGeom>
        </p:spPr>
        <p:txBody>
          <a:bodyPr/>
          <a:lstStyle>
            <a:lvl1pPr>
              <a:defRPr/>
            </a:lvl1pPr>
          </a:lstStyle>
          <a:p>
            <a:pPr>
              <a:defRPr/>
            </a:pPr>
            <a:endParaRPr lang="en-GB"/>
          </a:p>
        </p:txBody>
      </p:sp>
      <p:sp>
        <p:nvSpPr>
          <p:cNvPr id="7" name="Slide Number Placeholder 5"/>
          <p:cNvSpPr>
            <a:spLocks noGrp="1"/>
          </p:cNvSpPr>
          <p:nvPr>
            <p:ph type="sldNum" sz="quarter" idx="12"/>
          </p:nvPr>
        </p:nvSpPr>
        <p:spPr>
          <a:xfrm>
            <a:off x="8583692" y="6356351"/>
            <a:ext cx="2734628" cy="365125"/>
          </a:xfrm>
          <a:prstGeom prst="rect">
            <a:avLst/>
          </a:prstGeom>
        </p:spPr>
        <p:txBody>
          <a:bodyPr/>
          <a:lstStyle>
            <a:lvl1pPr>
              <a:defRPr/>
            </a:lvl1pPr>
          </a:lstStyle>
          <a:p>
            <a:fld id="{073F155C-A5CB-41F1-B125-C5831AC5BC9B}" type="slidenum">
              <a:rPr lang="en-GB" altLang="en-US"/>
              <a:pPr/>
              <a:t>‹#›</a:t>
            </a:fld>
            <a:endParaRPr lang="en-GB" altLang="en-US"/>
          </a:p>
        </p:txBody>
      </p:sp>
    </p:spTree>
    <p:extLst>
      <p:ext uri="{BB962C8B-B14F-4D97-AF65-F5344CB8AC3E}">
        <p14:creationId xmlns:p14="http://schemas.microsoft.com/office/powerpoint/2010/main" val="3764158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5581" y="365126"/>
            <a:ext cx="10482739"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5581" y="1825625"/>
            <a:ext cx="10482739"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64570312"/>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 id="2147483778" r:id="rId13"/>
    <p:sldLayoutId id="2147483779" r:id="rId14"/>
    <p:sldLayoutId id="2147483780" r:id="rId15"/>
  </p:sldLayoutIdLst>
  <p:txStyles>
    <p:titleStyle>
      <a:lvl1pPr algn="l" defTabSz="911565" rtl="0" eaLnBrk="1" latinLnBrk="0" hangingPunct="1">
        <a:lnSpc>
          <a:spcPct val="90000"/>
        </a:lnSpc>
        <a:spcBef>
          <a:spcPct val="0"/>
        </a:spcBef>
        <a:buNone/>
        <a:defRPr sz="4386" kern="1200">
          <a:solidFill>
            <a:schemeClr val="tx1"/>
          </a:solidFill>
          <a:latin typeface="+mj-lt"/>
          <a:ea typeface="+mj-ea"/>
          <a:cs typeface="+mj-cs"/>
        </a:defRPr>
      </a:lvl1pPr>
    </p:titleStyle>
    <p:bodyStyle>
      <a:lvl1pPr marL="227891" indent="-227891" algn="l" defTabSz="911565" rtl="0" eaLnBrk="1" latinLnBrk="0" hangingPunct="1">
        <a:lnSpc>
          <a:spcPct val="90000"/>
        </a:lnSpc>
        <a:spcBef>
          <a:spcPts val="997"/>
        </a:spcBef>
        <a:buFont typeface="Arial" panose="020B0604020202020204" pitchFamily="34" charset="0"/>
        <a:buChar char="•"/>
        <a:defRPr sz="2791" kern="1200">
          <a:solidFill>
            <a:schemeClr val="tx1"/>
          </a:solidFill>
          <a:latin typeface="+mn-lt"/>
          <a:ea typeface="+mn-ea"/>
          <a:cs typeface="+mn-cs"/>
        </a:defRPr>
      </a:lvl1pPr>
      <a:lvl2pPr marL="683674" indent="-227891" algn="l" defTabSz="911565" rtl="0" eaLnBrk="1" latinLnBrk="0" hangingPunct="1">
        <a:lnSpc>
          <a:spcPct val="90000"/>
        </a:lnSpc>
        <a:spcBef>
          <a:spcPts val="498"/>
        </a:spcBef>
        <a:buFont typeface="Arial" panose="020B0604020202020204" pitchFamily="34" charset="0"/>
        <a:buChar char="•"/>
        <a:defRPr sz="2393" kern="1200">
          <a:solidFill>
            <a:schemeClr val="tx1"/>
          </a:solidFill>
          <a:latin typeface="+mn-lt"/>
          <a:ea typeface="+mn-ea"/>
          <a:cs typeface="+mn-cs"/>
        </a:defRPr>
      </a:lvl2pPr>
      <a:lvl3pPr marL="1139457" indent="-227891" algn="l" defTabSz="911565" rtl="0" eaLnBrk="1" latinLnBrk="0" hangingPunct="1">
        <a:lnSpc>
          <a:spcPct val="90000"/>
        </a:lnSpc>
        <a:spcBef>
          <a:spcPts val="498"/>
        </a:spcBef>
        <a:buFont typeface="Arial" panose="020B0604020202020204" pitchFamily="34" charset="0"/>
        <a:buChar char="•"/>
        <a:defRPr sz="1994" kern="1200">
          <a:solidFill>
            <a:schemeClr val="tx1"/>
          </a:solidFill>
          <a:latin typeface="+mn-lt"/>
          <a:ea typeface="+mn-ea"/>
          <a:cs typeface="+mn-cs"/>
        </a:defRPr>
      </a:lvl3pPr>
      <a:lvl4pPr marL="1595239" indent="-227891" algn="l" defTabSz="911565" rtl="0" eaLnBrk="1" latinLnBrk="0" hangingPunct="1">
        <a:lnSpc>
          <a:spcPct val="90000"/>
        </a:lnSpc>
        <a:spcBef>
          <a:spcPts val="498"/>
        </a:spcBef>
        <a:buFont typeface="Arial" panose="020B0604020202020204" pitchFamily="34" charset="0"/>
        <a:buChar char="•"/>
        <a:defRPr sz="1794" kern="1200">
          <a:solidFill>
            <a:schemeClr val="tx1"/>
          </a:solidFill>
          <a:latin typeface="+mn-lt"/>
          <a:ea typeface="+mn-ea"/>
          <a:cs typeface="+mn-cs"/>
        </a:defRPr>
      </a:lvl4pPr>
      <a:lvl5pPr marL="2051022" indent="-227891" algn="l" defTabSz="911565" rtl="0" eaLnBrk="1" latinLnBrk="0" hangingPunct="1">
        <a:lnSpc>
          <a:spcPct val="90000"/>
        </a:lnSpc>
        <a:spcBef>
          <a:spcPts val="498"/>
        </a:spcBef>
        <a:buFont typeface="Arial" panose="020B0604020202020204" pitchFamily="34" charset="0"/>
        <a:buChar char="•"/>
        <a:defRPr sz="1794" kern="1200">
          <a:solidFill>
            <a:schemeClr val="tx1"/>
          </a:solidFill>
          <a:latin typeface="+mn-lt"/>
          <a:ea typeface="+mn-ea"/>
          <a:cs typeface="+mn-cs"/>
        </a:defRPr>
      </a:lvl5pPr>
      <a:lvl6pPr marL="2506805" indent="-227891" algn="l" defTabSz="911565" rtl="0" eaLnBrk="1" latinLnBrk="0" hangingPunct="1">
        <a:lnSpc>
          <a:spcPct val="90000"/>
        </a:lnSpc>
        <a:spcBef>
          <a:spcPts val="498"/>
        </a:spcBef>
        <a:buFont typeface="Arial" panose="020B0604020202020204" pitchFamily="34" charset="0"/>
        <a:buChar char="•"/>
        <a:defRPr sz="1794" kern="1200">
          <a:solidFill>
            <a:schemeClr val="tx1"/>
          </a:solidFill>
          <a:latin typeface="+mn-lt"/>
          <a:ea typeface="+mn-ea"/>
          <a:cs typeface="+mn-cs"/>
        </a:defRPr>
      </a:lvl6pPr>
      <a:lvl7pPr marL="2962587" indent="-227891" algn="l" defTabSz="911565" rtl="0" eaLnBrk="1" latinLnBrk="0" hangingPunct="1">
        <a:lnSpc>
          <a:spcPct val="90000"/>
        </a:lnSpc>
        <a:spcBef>
          <a:spcPts val="498"/>
        </a:spcBef>
        <a:buFont typeface="Arial" panose="020B0604020202020204" pitchFamily="34" charset="0"/>
        <a:buChar char="•"/>
        <a:defRPr sz="1794" kern="1200">
          <a:solidFill>
            <a:schemeClr val="tx1"/>
          </a:solidFill>
          <a:latin typeface="+mn-lt"/>
          <a:ea typeface="+mn-ea"/>
          <a:cs typeface="+mn-cs"/>
        </a:defRPr>
      </a:lvl7pPr>
      <a:lvl8pPr marL="3418370" indent="-227891" algn="l" defTabSz="911565" rtl="0" eaLnBrk="1" latinLnBrk="0" hangingPunct="1">
        <a:lnSpc>
          <a:spcPct val="90000"/>
        </a:lnSpc>
        <a:spcBef>
          <a:spcPts val="498"/>
        </a:spcBef>
        <a:buFont typeface="Arial" panose="020B0604020202020204" pitchFamily="34" charset="0"/>
        <a:buChar char="•"/>
        <a:defRPr sz="1794" kern="1200">
          <a:solidFill>
            <a:schemeClr val="tx1"/>
          </a:solidFill>
          <a:latin typeface="+mn-lt"/>
          <a:ea typeface="+mn-ea"/>
          <a:cs typeface="+mn-cs"/>
        </a:defRPr>
      </a:lvl8pPr>
      <a:lvl9pPr marL="3874153" indent="-227891" algn="l" defTabSz="911565" rtl="0" eaLnBrk="1" latinLnBrk="0" hangingPunct="1">
        <a:lnSpc>
          <a:spcPct val="90000"/>
        </a:lnSpc>
        <a:spcBef>
          <a:spcPts val="498"/>
        </a:spcBef>
        <a:buFont typeface="Arial" panose="020B0604020202020204" pitchFamily="34" charset="0"/>
        <a:buChar char="•"/>
        <a:defRPr sz="1794" kern="1200">
          <a:solidFill>
            <a:schemeClr val="tx1"/>
          </a:solidFill>
          <a:latin typeface="+mn-lt"/>
          <a:ea typeface="+mn-ea"/>
          <a:cs typeface="+mn-cs"/>
        </a:defRPr>
      </a:lvl9pPr>
    </p:bodyStyle>
    <p:otherStyle>
      <a:defPPr>
        <a:defRPr lang="en-US"/>
      </a:defPPr>
      <a:lvl1pPr marL="0" algn="l" defTabSz="911565" rtl="0" eaLnBrk="1" latinLnBrk="0" hangingPunct="1">
        <a:defRPr sz="1794" kern="1200">
          <a:solidFill>
            <a:schemeClr val="tx1"/>
          </a:solidFill>
          <a:latin typeface="+mn-lt"/>
          <a:ea typeface="+mn-ea"/>
          <a:cs typeface="+mn-cs"/>
        </a:defRPr>
      </a:lvl1pPr>
      <a:lvl2pPr marL="455783" algn="l" defTabSz="911565" rtl="0" eaLnBrk="1" latinLnBrk="0" hangingPunct="1">
        <a:defRPr sz="1794" kern="1200">
          <a:solidFill>
            <a:schemeClr val="tx1"/>
          </a:solidFill>
          <a:latin typeface="+mn-lt"/>
          <a:ea typeface="+mn-ea"/>
          <a:cs typeface="+mn-cs"/>
        </a:defRPr>
      </a:lvl2pPr>
      <a:lvl3pPr marL="911565" algn="l" defTabSz="911565" rtl="0" eaLnBrk="1" latinLnBrk="0" hangingPunct="1">
        <a:defRPr sz="1794" kern="1200">
          <a:solidFill>
            <a:schemeClr val="tx1"/>
          </a:solidFill>
          <a:latin typeface="+mn-lt"/>
          <a:ea typeface="+mn-ea"/>
          <a:cs typeface="+mn-cs"/>
        </a:defRPr>
      </a:lvl3pPr>
      <a:lvl4pPr marL="1367348" algn="l" defTabSz="911565" rtl="0" eaLnBrk="1" latinLnBrk="0" hangingPunct="1">
        <a:defRPr sz="1794" kern="1200">
          <a:solidFill>
            <a:schemeClr val="tx1"/>
          </a:solidFill>
          <a:latin typeface="+mn-lt"/>
          <a:ea typeface="+mn-ea"/>
          <a:cs typeface="+mn-cs"/>
        </a:defRPr>
      </a:lvl4pPr>
      <a:lvl5pPr marL="1823131" algn="l" defTabSz="911565" rtl="0" eaLnBrk="1" latinLnBrk="0" hangingPunct="1">
        <a:defRPr sz="1794" kern="1200">
          <a:solidFill>
            <a:schemeClr val="tx1"/>
          </a:solidFill>
          <a:latin typeface="+mn-lt"/>
          <a:ea typeface="+mn-ea"/>
          <a:cs typeface="+mn-cs"/>
        </a:defRPr>
      </a:lvl5pPr>
      <a:lvl6pPr marL="2278913" algn="l" defTabSz="911565" rtl="0" eaLnBrk="1" latinLnBrk="0" hangingPunct="1">
        <a:defRPr sz="1794" kern="1200">
          <a:solidFill>
            <a:schemeClr val="tx1"/>
          </a:solidFill>
          <a:latin typeface="+mn-lt"/>
          <a:ea typeface="+mn-ea"/>
          <a:cs typeface="+mn-cs"/>
        </a:defRPr>
      </a:lvl6pPr>
      <a:lvl7pPr marL="2734696" algn="l" defTabSz="911565" rtl="0" eaLnBrk="1" latinLnBrk="0" hangingPunct="1">
        <a:defRPr sz="1794" kern="1200">
          <a:solidFill>
            <a:schemeClr val="tx1"/>
          </a:solidFill>
          <a:latin typeface="+mn-lt"/>
          <a:ea typeface="+mn-ea"/>
          <a:cs typeface="+mn-cs"/>
        </a:defRPr>
      </a:lvl7pPr>
      <a:lvl8pPr marL="3190479" algn="l" defTabSz="911565" rtl="0" eaLnBrk="1" latinLnBrk="0" hangingPunct="1">
        <a:defRPr sz="1794" kern="1200">
          <a:solidFill>
            <a:schemeClr val="tx1"/>
          </a:solidFill>
          <a:latin typeface="+mn-lt"/>
          <a:ea typeface="+mn-ea"/>
          <a:cs typeface="+mn-cs"/>
        </a:defRPr>
      </a:lvl8pPr>
      <a:lvl9pPr marL="3646261" algn="l" defTabSz="911565" rtl="0" eaLnBrk="1" latinLnBrk="0" hangingPunct="1">
        <a:defRPr sz="179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hyperlink" Target="http://www.springerlink.com/content/d3832h243517m21p/fulltext.pdf"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 Id="rId5" Type="http://schemas.openxmlformats.org/officeDocument/2006/relationships/image" Target="../media/image41.jpeg"/><Relationship Id="rId4" Type="http://schemas.openxmlformats.org/officeDocument/2006/relationships/image" Target="../media/image40.jpe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 Id="rId5" Type="http://schemas.openxmlformats.org/officeDocument/2006/relationships/image" Target="../media/image47.jpeg"/><Relationship Id="rId4" Type="http://schemas.openxmlformats.org/officeDocument/2006/relationships/image" Target="../media/image46.jpeg"/></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7.xml"/><Relationship Id="rId5" Type="http://schemas.openxmlformats.org/officeDocument/2006/relationships/image" Target="../media/image53.jpeg"/><Relationship Id="rId4" Type="http://schemas.openxmlformats.org/officeDocument/2006/relationships/image" Target="../media/image52.jpeg"/></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21.png"/><Relationship Id="rId1" Type="http://schemas.openxmlformats.org/officeDocument/2006/relationships/slideLayout" Target="../slideLayouts/slideLayout14.xml"/><Relationship Id="rId5" Type="http://schemas.openxmlformats.org/officeDocument/2006/relationships/image" Target="../media/image56.png"/><Relationship Id="rId4" Type="http://schemas.openxmlformats.org/officeDocument/2006/relationships/image" Target="../media/image55.png"/></Relationships>
</file>

<file path=ppt/slides/_rels/slide2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7.xml"/><Relationship Id="rId5" Type="http://schemas.openxmlformats.org/officeDocument/2006/relationships/image" Target="../media/image60.jpeg"/><Relationship Id="rId4" Type="http://schemas.openxmlformats.org/officeDocument/2006/relationships/image" Target="../media/image59.jpeg"/></Relationships>
</file>

<file path=ppt/slides/_rels/slide2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21.png"/><Relationship Id="rId1" Type="http://schemas.openxmlformats.org/officeDocument/2006/relationships/slideLayout" Target="../slideLayouts/slideLayout14.xml"/><Relationship Id="rId5" Type="http://schemas.openxmlformats.org/officeDocument/2006/relationships/image" Target="../media/image63.jpeg"/><Relationship Id="rId4" Type="http://schemas.openxmlformats.org/officeDocument/2006/relationships/image" Target="../media/image62.png"/></Relationships>
</file>

<file path=ppt/slides/_rels/slide2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 Id="rId5" Type="http://schemas.openxmlformats.org/officeDocument/2006/relationships/image" Target="../media/image67.jpeg"/><Relationship Id="rId4" Type="http://schemas.openxmlformats.org/officeDocument/2006/relationships/image" Target="../media/image66.jpeg"/></Relationships>
</file>

<file path=ppt/slides/_rels/slide3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3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71.jpeg"/><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3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73.jpeg"/><Relationship Id="rId1" Type="http://schemas.openxmlformats.org/officeDocument/2006/relationships/slideLayout" Target="../slideLayouts/slideLayout7.xml"/><Relationship Id="rId4" Type="http://schemas.openxmlformats.org/officeDocument/2006/relationships/image" Target="../media/image74.jpeg"/></Relationships>
</file>

<file path=ppt/slides/_rels/slide3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3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2.jpeg"/><Relationship Id="rId1" Type="http://schemas.openxmlformats.org/officeDocument/2006/relationships/slideLayout" Target="../slideLayouts/slideLayout14.xml"/><Relationship Id="rId4" Type="http://schemas.openxmlformats.org/officeDocument/2006/relationships/image" Target="../media/image8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54226" y="1271110"/>
            <a:ext cx="10430116" cy="1470025"/>
          </a:xfrm>
        </p:spPr>
        <p:txBody>
          <a:bodyPr>
            <a:normAutofit fontScale="90000"/>
          </a:bodyPr>
          <a:lstStyle/>
          <a:p>
            <a:pPr lvl="0" algn="ctr"/>
            <a:r>
              <a:rPr lang="en-US" spc="14" dirty="0">
                <a:solidFill>
                  <a:schemeClr val="bg1"/>
                </a:solidFill>
                <a:latin typeface="Times New Roman"/>
                <a:cs typeface="Times New Roman"/>
              </a:rPr>
              <a:t>C</a:t>
            </a:r>
            <a:r>
              <a:rPr lang="en-US" spc="19" dirty="0">
                <a:solidFill>
                  <a:schemeClr val="bg1"/>
                </a:solidFill>
                <a:latin typeface="Times New Roman"/>
                <a:cs typeface="Times New Roman"/>
              </a:rPr>
              <a:t>o</a:t>
            </a:r>
            <a:r>
              <a:rPr lang="en-US" spc="-19" dirty="0">
                <a:solidFill>
                  <a:schemeClr val="bg1"/>
                </a:solidFill>
                <a:latin typeface="Times New Roman"/>
                <a:cs typeface="Times New Roman"/>
              </a:rPr>
              <a:t>n</a:t>
            </a:r>
            <a:r>
              <a:rPr lang="en-US" spc="9" dirty="0">
                <a:solidFill>
                  <a:schemeClr val="bg1"/>
                </a:solidFill>
                <a:latin typeface="Times New Roman"/>
                <a:cs typeface="Times New Roman"/>
              </a:rPr>
              <a:t>tr</a:t>
            </a:r>
            <a:r>
              <a:rPr lang="en-US" dirty="0">
                <a:solidFill>
                  <a:schemeClr val="bg1"/>
                </a:solidFill>
                <a:latin typeface="Times New Roman"/>
                <a:cs typeface="Times New Roman"/>
              </a:rPr>
              <a:t>as</a:t>
            </a:r>
            <a:r>
              <a:rPr lang="en-US" spc="25" dirty="0">
                <a:solidFill>
                  <a:schemeClr val="bg1"/>
                </a:solidFill>
                <a:latin typeface="Times New Roman"/>
                <a:cs typeface="Times New Roman"/>
              </a:rPr>
              <a:t>t</a:t>
            </a:r>
            <a:r>
              <a:rPr lang="en-US" spc="34" dirty="0">
                <a:solidFill>
                  <a:schemeClr val="bg1"/>
                </a:solidFill>
                <a:latin typeface="Times New Roman"/>
                <a:cs typeface="Times New Roman"/>
              </a:rPr>
              <a:t>-</a:t>
            </a:r>
            <a:r>
              <a:rPr lang="en-US" spc="19" dirty="0">
                <a:solidFill>
                  <a:schemeClr val="bg1"/>
                </a:solidFill>
                <a:latin typeface="Times New Roman"/>
                <a:cs typeface="Times New Roman"/>
              </a:rPr>
              <a:t>E</a:t>
            </a:r>
            <a:r>
              <a:rPr lang="en-US" spc="-19" dirty="0">
                <a:solidFill>
                  <a:schemeClr val="bg1"/>
                </a:solidFill>
                <a:latin typeface="Times New Roman"/>
                <a:cs typeface="Times New Roman"/>
              </a:rPr>
              <a:t>nh</a:t>
            </a:r>
            <a:r>
              <a:rPr lang="en-US" dirty="0">
                <a:solidFill>
                  <a:schemeClr val="bg1"/>
                </a:solidFill>
                <a:latin typeface="Times New Roman"/>
                <a:cs typeface="Times New Roman"/>
              </a:rPr>
              <a:t>a</a:t>
            </a:r>
            <a:r>
              <a:rPr lang="en-US" spc="-25" dirty="0">
                <a:solidFill>
                  <a:schemeClr val="bg1"/>
                </a:solidFill>
                <a:latin typeface="Times New Roman"/>
                <a:cs typeface="Times New Roman"/>
              </a:rPr>
              <a:t>nc</a:t>
            </a:r>
            <a:r>
              <a:rPr lang="en-US" spc="29" dirty="0">
                <a:solidFill>
                  <a:schemeClr val="bg1"/>
                </a:solidFill>
                <a:latin typeface="Times New Roman"/>
                <a:cs typeface="Times New Roman"/>
              </a:rPr>
              <a:t>e</a:t>
            </a:r>
            <a:r>
              <a:rPr lang="en-US" dirty="0">
                <a:solidFill>
                  <a:schemeClr val="bg1"/>
                </a:solidFill>
                <a:latin typeface="Times New Roman"/>
                <a:cs typeface="Times New Roman"/>
              </a:rPr>
              <a:t>d Spectral Mammography- CESM</a:t>
            </a:r>
            <a:br>
              <a:rPr lang="en-US" dirty="0">
                <a:latin typeface="Times New Roman"/>
                <a:cs typeface="Times New Roman"/>
              </a:rPr>
            </a:br>
            <a:endParaRPr lang="en-US" dirty="0"/>
          </a:p>
        </p:txBody>
      </p:sp>
      <p:sp>
        <p:nvSpPr>
          <p:cNvPr id="3" name="Subtitle 2"/>
          <p:cNvSpPr>
            <a:spLocks noGrp="1"/>
          </p:cNvSpPr>
          <p:nvPr>
            <p:ph type="subTitle" idx="1"/>
          </p:nvPr>
        </p:nvSpPr>
        <p:spPr>
          <a:xfrm>
            <a:off x="4785856" y="2359297"/>
            <a:ext cx="6380798" cy="728132"/>
          </a:xfrm>
        </p:spPr>
        <p:txBody>
          <a:bodyPr>
            <a:normAutofit/>
          </a:bodyPr>
          <a:lstStyle/>
          <a:p>
            <a:r>
              <a:rPr lang="en-US" sz="2400" dirty="0">
                <a:solidFill>
                  <a:schemeClr val="bg1"/>
                </a:solidFill>
              </a:rPr>
              <a:t>An  Overview</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7858"/>
            <a:ext cx="12153900" cy="6895858"/>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55455" y="141405"/>
            <a:ext cx="4163665" cy="1768908"/>
          </a:xfrm>
          <a:prstGeom prst="rect">
            <a:avLst/>
          </a:prstGeom>
        </p:spPr>
      </p:pic>
      <p:sp>
        <p:nvSpPr>
          <p:cNvPr id="7" name="Rectangle 6"/>
          <p:cNvSpPr/>
          <p:nvPr/>
        </p:nvSpPr>
        <p:spPr>
          <a:xfrm>
            <a:off x="107576" y="2549516"/>
            <a:ext cx="12046323" cy="2336537"/>
          </a:xfrm>
          <a:prstGeom prst="rect">
            <a:avLst/>
          </a:prstGeom>
        </p:spPr>
        <p:txBody>
          <a:bodyPr wrap="square">
            <a:spAutoFit/>
          </a:bodyPr>
          <a:lstStyle/>
          <a:p>
            <a:pPr marL="12647" marR="136773" lvl="0" indent="0" algn="ctr" defTabSz="914400" eaLnBrk="1" fontAlgn="auto" latinLnBrk="0" hangingPunct="1">
              <a:lnSpc>
                <a:spcPts val="3525"/>
              </a:lnSpc>
              <a:spcBef>
                <a:spcPts val="0"/>
              </a:spcBef>
              <a:spcAft>
                <a:spcPts val="0"/>
              </a:spcAft>
              <a:buClrTx/>
              <a:buSzTx/>
              <a:buFontTx/>
              <a:buNone/>
              <a:tabLst/>
              <a:defRPr/>
            </a:pPr>
            <a:r>
              <a:rPr lang="en-US" sz="4400" spc="14" dirty="0">
                <a:solidFill>
                  <a:srgbClr val="FFFF00"/>
                </a:solidFill>
                <a:latin typeface="Aharoni" panose="02010803020104030203" pitchFamily="2" charset="-79"/>
                <a:cs typeface="Aharoni" panose="02010803020104030203" pitchFamily="2" charset="-79"/>
              </a:rPr>
              <a:t>C</a:t>
            </a:r>
            <a:r>
              <a:rPr lang="en-US" sz="4400" spc="19" dirty="0">
                <a:solidFill>
                  <a:srgbClr val="FFFF00"/>
                </a:solidFill>
                <a:latin typeface="Aharoni" panose="02010803020104030203" pitchFamily="2" charset="-79"/>
                <a:cs typeface="Aharoni" panose="02010803020104030203" pitchFamily="2" charset="-79"/>
              </a:rPr>
              <a:t>o</a:t>
            </a:r>
            <a:r>
              <a:rPr lang="en-US" sz="4400" spc="-19" dirty="0">
                <a:solidFill>
                  <a:srgbClr val="FFFF00"/>
                </a:solidFill>
                <a:latin typeface="Aharoni" panose="02010803020104030203" pitchFamily="2" charset="-79"/>
                <a:cs typeface="Aharoni" panose="02010803020104030203" pitchFamily="2" charset="-79"/>
              </a:rPr>
              <a:t>n</a:t>
            </a:r>
            <a:r>
              <a:rPr lang="en-US" sz="4400" spc="9" dirty="0">
                <a:solidFill>
                  <a:srgbClr val="FFFF00"/>
                </a:solidFill>
                <a:latin typeface="Aharoni" panose="02010803020104030203" pitchFamily="2" charset="-79"/>
                <a:cs typeface="Aharoni" panose="02010803020104030203" pitchFamily="2" charset="-79"/>
              </a:rPr>
              <a:t>tr</a:t>
            </a:r>
            <a:r>
              <a:rPr lang="en-US" sz="4400" dirty="0">
                <a:solidFill>
                  <a:srgbClr val="FFFF00"/>
                </a:solidFill>
                <a:latin typeface="Aharoni" panose="02010803020104030203" pitchFamily="2" charset="-79"/>
                <a:cs typeface="Aharoni" panose="02010803020104030203" pitchFamily="2" charset="-79"/>
              </a:rPr>
              <a:t>as</a:t>
            </a:r>
            <a:r>
              <a:rPr lang="en-US" sz="4400" spc="25" dirty="0">
                <a:solidFill>
                  <a:srgbClr val="FFFF00"/>
                </a:solidFill>
                <a:latin typeface="Aharoni" panose="02010803020104030203" pitchFamily="2" charset="-79"/>
                <a:cs typeface="Aharoni" panose="02010803020104030203" pitchFamily="2" charset="-79"/>
              </a:rPr>
              <a:t>t</a:t>
            </a:r>
            <a:r>
              <a:rPr lang="en-US" sz="4400" spc="34" dirty="0">
                <a:solidFill>
                  <a:srgbClr val="FFFF00"/>
                </a:solidFill>
                <a:latin typeface="Aharoni" panose="02010803020104030203" pitchFamily="2" charset="-79"/>
                <a:cs typeface="Aharoni" panose="02010803020104030203" pitchFamily="2" charset="-79"/>
              </a:rPr>
              <a:t>-</a:t>
            </a:r>
            <a:r>
              <a:rPr lang="en-US" sz="4400" spc="19" dirty="0">
                <a:solidFill>
                  <a:srgbClr val="FFFF00"/>
                </a:solidFill>
                <a:latin typeface="Aharoni" panose="02010803020104030203" pitchFamily="2" charset="-79"/>
                <a:cs typeface="Aharoni" panose="02010803020104030203" pitchFamily="2" charset="-79"/>
              </a:rPr>
              <a:t>E</a:t>
            </a:r>
            <a:r>
              <a:rPr lang="en-US" sz="4400" spc="-19" dirty="0">
                <a:solidFill>
                  <a:srgbClr val="FFFF00"/>
                </a:solidFill>
                <a:latin typeface="Aharoni" panose="02010803020104030203" pitchFamily="2" charset="-79"/>
                <a:cs typeface="Aharoni" panose="02010803020104030203" pitchFamily="2" charset="-79"/>
              </a:rPr>
              <a:t>nh</a:t>
            </a:r>
            <a:r>
              <a:rPr lang="en-US" sz="4400" dirty="0">
                <a:solidFill>
                  <a:srgbClr val="FFFF00"/>
                </a:solidFill>
                <a:latin typeface="Aharoni" panose="02010803020104030203" pitchFamily="2" charset="-79"/>
                <a:cs typeface="Aharoni" panose="02010803020104030203" pitchFamily="2" charset="-79"/>
              </a:rPr>
              <a:t>a</a:t>
            </a:r>
            <a:r>
              <a:rPr lang="en-US" sz="4400" spc="-25" dirty="0">
                <a:solidFill>
                  <a:srgbClr val="FFFF00"/>
                </a:solidFill>
                <a:latin typeface="Aharoni" panose="02010803020104030203" pitchFamily="2" charset="-79"/>
                <a:cs typeface="Aharoni" panose="02010803020104030203" pitchFamily="2" charset="-79"/>
              </a:rPr>
              <a:t>nc</a:t>
            </a:r>
            <a:r>
              <a:rPr lang="en-US" sz="4400" spc="29" dirty="0">
                <a:solidFill>
                  <a:srgbClr val="FFFF00"/>
                </a:solidFill>
                <a:latin typeface="Aharoni" panose="02010803020104030203" pitchFamily="2" charset="-79"/>
                <a:cs typeface="Aharoni" panose="02010803020104030203" pitchFamily="2" charset="-79"/>
              </a:rPr>
              <a:t>e</a:t>
            </a:r>
            <a:r>
              <a:rPr lang="en-US" sz="4400" dirty="0">
                <a:solidFill>
                  <a:srgbClr val="FFFF00"/>
                </a:solidFill>
                <a:latin typeface="Aharoni" panose="02010803020104030203" pitchFamily="2" charset="-79"/>
                <a:cs typeface="Aharoni" panose="02010803020104030203" pitchFamily="2" charset="-79"/>
              </a:rPr>
              <a:t>d Spectral Mammography- </a:t>
            </a:r>
          </a:p>
          <a:p>
            <a:pPr marL="12647" marR="136773" lvl="0" indent="0" algn="ctr" defTabSz="914400" eaLnBrk="1" fontAlgn="auto" latinLnBrk="0" hangingPunct="1">
              <a:lnSpc>
                <a:spcPts val="3525"/>
              </a:lnSpc>
              <a:spcBef>
                <a:spcPts val="0"/>
              </a:spcBef>
              <a:spcAft>
                <a:spcPts val="0"/>
              </a:spcAft>
              <a:buClrTx/>
              <a:buSzTx/>
              <a:buFontTx/>
              <a:buNone/>
              <a:tabLst/>
              <a:defRPr/>
            </a:pPr>
            <a:endParaRPr lang="en-US" sz="4400" dirty="0">
              <a:solidFill>
                <a:srgbClr val="FFFF00"/>
              </a:solidFill>
              <a:latin typeface="Aharoni" panose="02010803020104030203" pitchFamily="2" charset="-79"/>
              <a:cs typeface="Aharoni" panose="02010803020104030203" pitchFamily="2" charset="-79"/>
            </a:endParaRPr>
          </a:p>
          <a:p>
            <a:pPr marL="12647" marR="136773" lvl="0" indent="0" algn="ctr" defTabSz="914400" eaLnBrk="1" fontAlgn="auto" latinLnBrk="0" hangingPunct="1">
              <a:lnSpc>
                <a:spcPts val="3525"/>
              </a:lnSpc>
              <a:spcBef>
                <a:spcPts val="0"/>
              </a:spcBef>
              <a:spcAft>
                <a:spcPts val="0"/>
              </a:spcAft>
              <a:buClrTx/>
              <a:buSzTx/>
              <a:buFontTx/>
              <a:buNone/>
              <a:tabLst/>
              <a:defRPr/>
            </a:pPr>
            <a:r>
              <a:rPr lang="en-US" sz="4400" dirty="0">
                <a:solidFill>
                  <a:srgbClr val="FFFF00"/>
                </a:solidFill>
                <a:latin typeface="Aharoni" panose="02010803020104030203" pitchFamily="2" charset="-79"/>
                <a:cs typeface="Aharoni" panose="02010803020104030203" pitchFamily="2" charset="-79"/>
              </a:rPr>
              <a:t>CESM</a:t>
            </a:r>
          </a:p>
          <a:p>
            <a:pPr marL="12647" marR="136773" lvl="0" indent="0" algn="ctr" defTabSz="914400" eaLnBrk="1" fontAlgn="auto" latinLnBrk="0" hangingPunct="1">
              <a:lnSpc>
                <a:spcPts val="3525"/>
              </a:lnSpc>
              <a:spcBef>
                <a:spcPts val="0"/>
              </a:spcBef>
              <a:spcAft>
                <a:spcPts val="0"/>
              </a:spcAft>
              <a:buClrTx/>
              <a:buSzTx/>
              <a:buFontTx/>
              <a:buNone/>
              <a:tabLst/>
              <a:defRPr/>
            </a:pPr>
            <a:endParaRPr lang="en-US" sz="4400" dirty="0">
              <a:solidFill>
                <a:srgbClr val="FFFF00"/>
              </a:solidFill>
              <a:latin typeface="Aharoni" panose="02010803020104030203" pitchFamily="2" charset="-79"/>
              <a:cs typeface="Aharoni" panose="02010803020104030203" pitchFamily="2" charset="-79"/>
            </a:endParaRPr>
          </a:p>
          <a:p>
            <a:pPr marL="12647" marR="136773" lvl="0" indent="0" algn="ctr" defTabSz="914400" eaLnBrk="1" fontAlgn="auto" latinLnBrk="0" hangingPunct="1">
              <a:lnSpc>
                <a:spcPts val="3525"/>
              </a:lnSpc>
              <a:spcBef>
                <a:spcPts val="0"/>
              </a:spcBef>
              <a:spcAft>
                <a:spcPts val="0"/>
              </a:spcAft>
              <a:buClrTx/>
              <a:buSzTx/>
              <a:buFontTx/>
              <a:buNone/>
              <a:tabLst/>
              <a:defRPr/>
            </a:pPr>
            <a:r>
              <a:rPr lang="en-US" sz="4400" dirty="0">
                <a:solidFill>
                  <a:srgbClr val="FFFF00"/>
                </a:solidFill>
                <a:latin typeface="Aharoni" panose="02010803020104030203" pitchFamily="2" charset="-79"/>
                <a:cs typeface="Aharoni" panose="02010803020104030203" pitchFamily="2" charset="-79"/>
              </a:rPr>
              <a:t>An overview</a:t>
            </a:r>
          </a:p>
        </p:txBody>
      </p:sp>
    </p:spTree>
    <p:extLst>
      <p:ext uri="{BB962C8B-B14F-4D97-AF65-F5344CB8AC3E}">
        <p14:creationId xmlns:p14="http://schemas.microsoft.com/office/powerpoint/2010/main" val="1664339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9360526" y="6010597"/>
            <a:ext cx="2189473" cy="703497"/>
          </a:xfrm>
          <a:prstGeom prst="rect">
            <a:avLst/>
          </a:prstGeom>
          <a:blipFill>
            <a:blip r:embed="rId2" cstate="print"/>
            <a:stretch>
              <a:fillRect/>
            </a:stretch>
          </a:blipFill>
        </p:spPr>
        <p:txBody>
          <a:bodyPr wrap="square" lIns="0" tIns="0" rIns="0" bIns="0" rtlCol="0">
            <a:noAutofit/>
          </a:bodyPr>
          <a:lstStyle/>
          <a:p>
            <a:endParaRPr sz="3187"/>
          </a:p>
        </p:txBody>
      </p:sp>
      <p:sp>
        <p:nvSpPr>
          <p:cNvPr id="10" name="object 10"/>
          <p:cNvSpPr/>
          <p:nvPr/>
        </p:nvSpPr>
        <p:spPr>
          <a:xfrm>
            <a:off x="7336985" y="1100408"/>
            <a:ext cx="4810592" cy="5743318"/>
          </a:xfrm>
          <a:prstGeom prst="rect">
            <a:avLst/>
          </a:prstGeom>
          <a:blipFill>
            <a:blip r:embed="rId3" cstate="print"/>
            <a:stretch>
              <a:fillRect/>
            </a:stretch>
          </a:blipFill>
        </p:spPr>
        <p:txBody>
          <a:bodyPr wrap="square" lIns="0" tIns="0" rIns="0" bIns="0" rtlCol="0">
            <a:noAutofit/>
          </a:bodyPr>
          <a:lstStyle/>
          <a:p>
            <a:endParaRPr sz="3187"/>
          </a:p>
        </p:txBody>
      </p:sp>
      <p:sp>
        <p:nvSpPr>
          <p:cNvPr id="7" name="object 7"/>
          <p:cNvSpPr txBox="1"/>
          <p:nvPr/>
        </p:nvSpPr>
        <p:spPr>
          <a:xfrm>
            <a:off x="582717" y="201831"/>
            <a:ext cx="10378008" cy="532128"/>
          </a:xfrm>
          <a:prstGeom prst="rect">
            <a:avLst/>
          </a:prstGeom>
        </p:spPr>
        <p:txBody>
          <a:bodyPr wrap="square" lIns="0" tIns="0" rIns="0" bIns="0" rtlCol="0">
            <a:noAutofit/>
          </a:bodyPr>
          <a:lstStyle/>
          <a:p>
            <a:pPr marL="12647">
              <a:lnSpc>
                <a:spcPts val="4152"/>
              </a:lnSpc>
              <a:spcBef>
                <a:spcPts val="207"/>
              </a:spcBef>
            </a:pPr>
            <a:r>
              <a:rPr sz="3983" spc="-89" dirty="0">
                <a:solidFill>
                  <a:srgbClr val="1E4191"/>
                </a:solidFill>
                <a:latin typeface="Times New Roman"/>
                <a:cs typeface="Times New Roman"/>
              </a:rPr>
              <a:t>T</a:t>
            </a:r>
            <a:r>
              <a:rPr sz="3983" spc="-9" dirty="0">
                <a:solidFill>
                  <a:srgbClr val="1E4191"/>
                </a:solidFill>
                <a:latin typeface="Times New Roman"/>
                <a:cs typeface="Times New Roman"/>
              </a:rPr>
              <a:t>o</a:t>
            </a:r>
            <a:r>
              <a:rPr sz="3983" spc="29" dirty="0">
                <a:solidFill>
                  <a:srgbClr val="1E4191"/>
                </a:solidFill>
                <a:latin typeface="Times New Roman"/>
                <a:cs typeface="Times New Roman"/>
              </a:rPr>
              <a:t>da</a:t>
            </a:r>
            <a:r>
              <a:rPr sz="3983" dirty="0">
                <a:solidFill>
                  <a:srgbClr val="1E4191"/>
                </a:solidFill>
                <a:latin typeface="Times New Roman"/>
                <a:cs typeface="Times New Roman"/>
              </a:rPr>
              <a:t>y</a:t>
            </a:r>
            <a:r>
              <a:rPr sz="3983" spc="-2" dirty="0">
                <a:solidFill>
                  <a:srgbClr val="1E4191"/>
                </a:solidFill>
                <a:latin typeface="Times New Roman"/>
                <a:cs typeface="Times New Roman"/>
              </a:rPr>
              <a:t> </a:t>
            </a:r>
            <a:r>
              <a:rPr sz="3983" dirty="0">
                <a:solidFill>
                  <a:srgbClr val="1E4191"/>
                </a:solidFill>
                <a:latin typeface="Times New Roman"/>
                <a:cs typeface="Times New Roman"/>
              </a:rPr>
              <a:t>M</a:t>
            </a:r>
            <a:r>
              <a:rPr sz="3983" spc="37" dirty="0">
                <a:solidFill>
                  <a:srgbClr val="1E4191"/>
                </a:solidFill>
                <a:latin typeface="Times New Roman"/>
                <a:cs typeface="Times New Roman"/>
              </a:rPr>
              <a:t>a</a:t>
            </a:r>
            <a:r>
              <a:rPr sz="3983" spc="-15" dirty="0">
                <a:solidFill>
                  <a:srgbClr val="1E4191"/>
                </a:solidFill>
                <a:latin typeface="Times New Roman"/>
                <a:cs typeface="Times New Roman"/>
              </a:rPr>
              <a:t>mm</a:t>
            </a:r>
            <a:r>
              <a:rPr sz="3983" spc="-10" dirty="0">
                <a:solidFill>
                  <a:srgbClr val="1E4191"/>
                </a:solidFill>
                <a:latin typeface="Times New Roman"/>
                <a:cs typeface="Times New Roman"/>
              </a:rPr>
              <a:t>o</a:t>
            </a:r>
            <a:r>
              <a:rPr sz="3983" spc="32" dirty="0">
                <a:solidFill>
                  <a:srgbClr val="1E4191"/>
                </a:solidFill>
                <a:latin typeface="Times New Roman"/>
                <a:cs typeface="Times New Roman"/>
              </a:rPr>
              <a:t>g</a:t>
            </a:r>
            <a:r>
              <a:rPr sz="3983" spc="37" dirty="0">
                <a:solidFill>
                  <a:srgbClr val="1E4191"/>
                </a:solidFill>
                <a:latin typeface="Times New Roman"/>
                <a:cs typeface="Times New Roman"/>
              </a:rPr>
              <a:t>r</a:t>
            </a:r>
            <a:r>
              <a:rPr sz="3983" spc="32" dirty="0">
                <a:solidFill>
                  <a:srgbClr val="1E4191"/>
                </a:solidFill>
                <a:latin typeface="Times New Roman"/>
                <a:cs typeface="Times New Roman"/>
              </a:rPr>
              <a:t>ap</a:t>
            </a:r>
            <a:r>
              <a:rPr sz="3983" spc="10" dirty="0">
                <a:solidFill>
                  <a:srgbClr val="1E4191"/>
                </a:solidFill>
                <a:latin typeface="Times New Roman"/>
                <a:cs typeface="Times New Roman"/>
              </a:rPr>
              <a:t>h</a:t>
            </a:r>
            <a:r>
              <a:rPr sz="3983" dirty="0">
                <a:solidFill>
                  <a:srgbClr val="1E4191"/>
                </a:solidFill>
                <a:latin typeface="Times New Roman"/>
                <a:cs typeface="Times New Roman"/>
              </a:rPr>
              <a:t>y</a:t>
            </a:r>
            <a:r>
              <a:rPr sz="3983" spc="-239" dirty="0">
                <a:solidFill>
                  <a:srgbClr val="1E4191"/>
                </a:solidFill>
                <a:latin typeface="Times New Roman"/>
                <a:cs typeface="Times New Roman"/>
              </a:rPr>
              <a:t> </a:t>
            </a:r>
            <a:r>
              <a:rPr sz="3983" spc="-44" dirty="0">
                <a:solidFill>
                  <a:srgbClr val="1E4191"/>
                </a:solidFill>
                <a:latin typeface="Times New Roman"/>
                <a:cs typeface="Times New Roman"/>
              </a:rPr>
              <a:t>r</a:t>
            </a:r>
            <a:r>
              <a:rPr sz="3983" spc="19" dirty="0">
                <a:solidFill>
                  <a:srgbClr val="1E4191"/>
                </a:solidFill>
                <a:latin typeface="Times New Roman"/>
                <a:cs typeface="Times New Roman"/>
              </a:rPr>
              <a:t>e</a:t>
            </a:r>
            <a:r>
              <a:rPr sz="3983" spc="-14" dirty="0">
                <a:solidFill>
                  <a:srgbClr val="1E4191"/>
                </a:solidFill>
                <a:latin typeface="Times New Roman"/>
                <a:cs typeface="Times New Roman"/>
              </a:rPr>
              <a:t>m</a:t>
            </a:r>
            <a:r>
              <a:rPr sz="3983" spc="29" dirty="0">
                <a:solidFill>
                  <a:srgbClr val="1E4191"/>
                </a:solidFill>
                <a:latin typeface="Times New Roman"/>
                <a:cs typeface="Times New Roman"/>
              </a:rPr>
              <a:t>a</a:t>
            </a:r>
            <a:r>
              <a:rPr sz="3983" spc="19" dirty="0">
                <a:solidFill>
                  <a:srgbClr val="1E4191"/>
                </a:solidFill>
                <a:latin typeface="Times New Roman"/>
                <a:cs typeface="Times New Roman"/>
              </a:rPr>
              <a:t>i</a:t>
            </a:r>
            <a:r>
              <a:rPr sz="3983" spc="9" dirty="0">
                <a:solidFill>
                  <a:srgbClr val="1E4191"/>
                </a:solidFill>
                <a:latin typeface="Times New Roman"/>
                <a:cs typeface="Times New Roman"/>
              </a:rPr>
              <a:t>n</a:t>
            </a:r>
            <a:r>
              <a:rPr sz="3983" dirty="0">
                <a:solidFill>
                  <a:srgbClr val="1E4191"/>
                </a:solidFill>
                <a:latin typeface="Times New Roman"/>
                <a:cs typeface="Times New Roman"/>
              </a:rPr>
              <a:t>s</a:t>
            </a:r>
            <a:r>
              <a:rPr sz="3983" spc="-153" dirty="0">
                <a:solidFill>
                  <a:srgbClr val="1E4191"/>
                </a:solidFill>
                <a:latin typeface="Times New Roman"/>
                <a:cs typeface="Times New Roman"/>
              </a:rPr>
              <a:t> </a:t>
            </a:r>
            <a:r>
              <a:rPr sz="3983" spc="-19" dirty="0">
                <a:solidFill>
                  <a:srgbClr val="1E4191"/>
                </a:solidFill>
                <a:latin typeface="Times New Roman"/>
                <a:cs typeface="Times New Roman"/>
              </a:rPr>
              <a:t>t</a:t>
            </a:r>
            <a:r>
              <a:rPr sz="3983" spc="9" dirty="0">
                <a:solidFill>
                  <a:srgbClr val="1E4191"/>
                </a:solidFill>
                <a:latin typeface="Times New Roman"/>
                <a:cs typeface="Times New Roman"/>
              </a:rPr>
              <a:t>h</a:t>
            </a:r>
            <a:r>
              <a:rPr sz="3983" dirty="0">
                <a:solidFill>
                  <a:srgbClr val="1E4191"/>
                </a:solidFill>
                <a:latin typeface="Times New Roman"/>
                <a:cs typeface="Times New Roman"/>
              </a:rPr>
              <a:t>e</a:t>
            </a:r>
            <a:r>
              <a:rPr sz="3983" spc="666" dirty="0">
                <a:solidFill>
                  <a:srgbClr val="1E4191"/>
                </a:solidFill>
                <a:latin typeface="Times New Roman"/>
                <a:cs typeface="Times New Roman"/>
              </a:rPr>
              <a:t> </a:t>
            </a:r>
            <a:r>
              <a:rPr sz="3983" spc="-14" dirty="0">
                <a:solidFill>
                  <a:srgbClr val="1E4191"/>
                </a:solidFill>
                <a:latin typeface="Times New Roman"/>
                <a:cs typeface="Times New Roman"/>
              </a:rPr>
              <a:t>m</a:t>
            </a:r>
            <a:r>
              <a:rPr sz="3983" spc="-9" dirty="0">
                <a:solidFill>
                  <a:srgbClr val="1E4191"/>
                </a:solidFill>
                <a:latin typeface="Times New Roman"/>
                <a:cs typeface="Times New Roman"/>
              </a:rPr>
              <a:t>o</a:t>
            </a:r>
            <a:r>
              <a:rPr sz="3983" spc="-34" dirty="0">
                <a:solidFill>
                  <a:srgbClr val="1E4191"/>
                </a:solidFill>
                <a:latin typeface="Times New Roman"/>
                <a:cs typeface="Times New Roman"/>
              </a:rPr>
              <a:t>s</a:t>
            </a:r>
            <a:r>
              <a:rPr sz="3983" dirty="0">
                <a:solidFill>
                  <a:srgbClr val="1E4191"/>
                </a:solidFill>
                <a:latin typeface="Times New Roman"/>
                <a:cs typeface="Times New Roman"/>
              </a:rPr>
              <a:t>t</a:t>
            </a:r>
            <a:endParaRPr sz="3983" dirty="0">
              <a:latin typeface="Times New Roman"/>
              <a:cs typeface="Times New Roman"/>
            </a:endParaRPr>
          </a:p>
        </p:txBody>
      </p:sp>
      <p:sp>
        <p:nvSpPr>
          <p:cNvPr id="6" name="object 6"/>
          <p:cNvSpPr txBox="1"/>
          <p:nvPr/>
        </p:nvSpPr>
        <p:spPr>
          <a:xfrm>
            <a:off x="582717" y="809526"/>
            <a:ext cx="5661400" cy="2593383"/>
          </a:xfrm>
          <a:prstGeom prst="rect">
            <a:avLst/>
          </a:prstGeom>
        </p:spPr>
        <p:txBody>
          <a:bodyPr wrap="square" lIns="0" tIns="0" rIns="0" bIns="0" rtlCol="0">
            <a:noAutofit/>
          </a:bodyPr>
          <a:lstStyle/>
          <a:p>
            <a:pPr marL="12647">
              <a:lnSpc>
                <a:spcPts val="4152"/>
              </a:lnSpc>
              <a:spcBef>
                <a:spcPts val="207"/>
              </a:spcBef>
            </a:pPr>
            <a:r>
              <a:rPr sz="3983" spc="-44" dirty="0">
                <a:solidFill>
                  <a:srgbClr val="1E4191"/>
                </a:solidFill>
                <a:latin typeface="Times New Roman"/>
                <a:cs typeface="Times New Roman"/>
              </a:rPr>
              <a:t>r</a:t>
            </a:r>
            <a:r>
              <a:rPr sz="3983" spc="19" dirty="0">
                <a:solidFill>
                  <a:srgbClr val="1E4191"/>
                </a:solidFill>
                <a:latin typeface="Times New Roman"/>
                <a:cs typeface="Times New Roman"/>
              </a:rPr>
              <a:t>ele</a:t>
            </a:r>
            <a:r>
              <a:rPr sz="3983" spc="34" dirty="0">
                <a:solidFill>
                  <a:srgbClr val="1E4191"/>
                </a:solidFill>
                <a:latin typeface="Times New Roman"/>
                <a:cs typeface="Times New Roman"/>
              </a:rPr>
              <a:t>v</a:t>
            </a:r>
            <a:r>
              <a:rPr sz="3983" spc="29" dirty="0">
                <a:solidFill>
                  <a:srgbClr val="1E4191"/>
                </a:solidFill>
                <a:latin typeface="Times New Roman"/>
                <a:cs typeface="Times New Roman"/>
              </a:rPr>
              <a:t>a</a:t>
            </a:r>
            <a:r>
              <a:rPr sz="3983" spc="9" dirty="0">
                <a:solidFill>
                  <a:srgbClr val="1E4191"/>
                </a:solidFill>
                <a:latin typeface="Times New Roman"/>
                <a:cs typeface="Times New Roman"/>
              </a:rPr>
              <a:t>n</a:t>
            </a:r>
            <a:r>
              <a:rPr sz="3983" dirty="0">
                <a:solidFill>
                  <a:srgbClr val="1E4191"/>
                </a:solidFill>
                <a:latin typeface="Times New Roman"/>
                <a:cs typeface="Times New Roman"/>
              </a:rPr>
              <a:t>t</a:t>
            </a:r>
            <a:r>
              <a:rPr sz="3983" spc="-299" dirty="0">
                <a:solidFill>
                  <a:srgbClr val="1E4191"/>
                </a:solidFill>
                <a:latin typeface="Times New Roman"/>
                <a:cs typeface="Times New Roman"/>
              </a:rPr>
              <a:t> </a:t>
            </a:r>
            <a:r>
              <a:rPr sz="3983" spc="19" dirty="0">
                <a:solidFill>
                  <a:srgbClr val="1E4191"/>
                </a:solidFill>
                <a:latin typeface="Times New Roman"/>
                <a:cs typeface="Times New Roman"/>
              </a:rPr>
              <a:t>e</a:t>
            </a:r>
            <a:r>
              <a:rPr sz="3983" spc="29" dirty="0">
                <a:solidFill>
                  <a:srgbClr val="1E4191"/>
                </a:solidFill>
                <a:latin typeface="Times New Roman"/>
                <a:cs typeface="Times New Roman"/>
              </a:rPr>
              <a:t>xa</a:t>
            </a:r>
            <a:r>
              <a:rPr sz="3983" dirty="0">
                <a:solidFill>
                  <a:srgbClr val="1E4191"/>
                </a:solidFill>
                <a:latin typeface="Times New Roman"/>
                <a:cs typeface="Times New Roman"/>
              </a:rPr>
              <a:t>m</a:t>
            </a:r>
            <a:r>
              <a:rPr lang="en-US" sz="3983" spc="699" dirty="0">
                <a:solidFill>
                  <a:srgbClr val="1E4191"/>
                </a:solidFill>
                <a:latin typeface="Times New Roman"/>
                <a:cs typeface="Times New Roman"/>
              </a:rPr>
              <a:t> </a:t>
            </a:r>
            <a:r>
              <a:rPr sz="3983" spc="-19" dirty="0">
                <a:solidFill>
                  <a:srgbClr val="1E4191"/>
                </a:solidFill>
                <a:latin typeface="Times New Roman"/>
                <a:cs typeface="Times New Roman"/>
              </a:rPr>
              <a:t>t</a:t>
            </a:r>
            <a:r>
              <a:rPr sz="3983" dirty="0">
                <a:solidFill>
                  <a:srgbClr val="1E4191"/>
                </a:solidFill>
                <a:latin typeface="Times New Roman"/>
                <a:cs typeface="Times New Roman"/>
              </a:rPr>
              <a:t>o</a:t>
            </a:r>
            <a:r>
              <a:rPr sz="3983" spc="448" dirty="0">
                <a:solidFill>
                  <a:srgbClr val="1E4191"/>
                </a:solidFill>
                <a:latin typeface="Times New Roman"/>
                <a:cs typeface="Times New Roman"/>
              </a:rPr>
              <a:t> </a:t>
            </a:r>
            <a:r>
              <a:rPr sz="3983" spc="29" dirty="0">
                <a:solidFill>
                  <a:srgbClr val="1E4191"/>
                </a:solidFill>
                <a:latin typeface="Times New Roman"/>
                <a:cs typeface="Times New Roman"/>
              </a:rPr>
              <a:t>add</a:t>
            </a:r>
            <a:r>
              <a:rPr sz="3983" spc="-44" dirty="0">
                <a:solidFill>
                  <a:srgbClr val="1E4191"/>
                </a:solidFill>
                <a:latin typeface="Times New Roman"/>
                <a:cs typeface="Times New Roman"/>
              </a:rPr>
              <a:t>r</a:t>
            </a:r>
            <a:r>
              <a:rPr sz="3983" spc="19" dirty="0">
                <a:solidFill>
                  <a:srgbClr val="1E4191"/>
                </a:solidFill>
                <a:latin typeface="Times New Roman"/>
                <a:cs typeface="Times New Roman"/>
              </a:rPr>
              <a:t>e</a:t>
            </a:r>
            <a:r>
              <a:rPr sz="3983" spc="-34" dirty="0">
                <a:solidFill>
                  <a:srgbClr val="1E4191"/>
                </a:solidFill>
                <a:latin typeface="Times New Roman"/>
                <a:cs typeface="Times New Roman"/>
              </a:rPr>
              <a:t>s</a:t>
            </a:r>
            <a:r>
              <a:rPr sz="3983" dirty="0">
                <a:solidFill>
                  <a:srgbClr val="1E4191"/>
                </a:solidFill>
                <a:latin typeface="Times New Roman"/>
                <a:cs typeface="Times New Roman"/>
              </a:rPr>
              <a:t>s</a:t>
            </a:r>
            <a:endParaRPr sz="3983" dirty="0">
              <a:latin typeface="Times New Roman"/>
              <a:cs typeface="Times New Roman"/>
            </a:endParaRPr>
          </a:p>
          <a:p>
            <a:pPr marL="213095" marR="76021">
              <a:lnSpc>
                <a:spcPct val="95825"/>
              </a:lnSpc>
              <a:spcBef>
                <a:spcPts val="1362"/>
              </a:spcBef>
            </a:pPr>
            <a:r>
              <a:rPr sz="2390" spc="84" dirty="0">
                <a:solidFill>
                  <a:srgbClr val="22A7DE"/>
                </a:solidFill>
                <a:latin typeface="Times New Roman"/>
                <a:cs typeface="Times New Roman"/>
              </a:rPr>
              <a:t>H</a:t>
            </a:r>
            <a:r>
              <a:rPr sz="2390" spc="75" dirty="0">
                <a:solidFill>
                  <a:srgbClr val="22A7DE"/>
                </a:solidFill>
                <a:latin typeface="Times New Roman"/>
                <a:cs typeface="Times New Roman"/>
              </a:rPr>
              <a:t>i</a:t>
            </a:r>
            <a:r>
              <a:rPr sz="2390" spc="34" dirty="0">
                <a:solidFill>
                  <a:srgbClr val="22A7DE"/>
                </a:solidFill>
                <a:latin typeface="Times New Roman"/>
                <a:cs typeface="Times New Roman"/>
              </a:rPr>
              <a:t>g</a:t>
            </a:r>
            <a:r>
              <a:rPr sz="2390" dirty="0">
                <a:solidFill>
                  <a:srgbClr val="22A7DE"/>
                </a:solidFill>
                <a:latin typeface="Times New Roman"/>
                <a:cs typeface="Times New Roman"/>
              </a:rPr>
              <a:t>h</a:t>
            </a:r>
            <a:r>
              <a:rPr sz="2390" spc="-12" dirty="0">
                <a:solidFill>
                  <a:srgbClr val="22A7DE"/>
                </a:solidFill>
                <a:latin typeface="Times New Roman"/>
                <a:cs typeface="Times New Roman"/>
              </a:rPr>
              <a:t> </a:t>
            </a:r>
            <a:r>
              <a:rPr sz="2390" spc="39" dirty="0">
                <a:solidFill>
                  <a:srgbClr val="22A7DE"/>
                </a:solidFill>
                <a:latin typeface="Times New Roman"/>
                <a:cs typeface="Times New Roman"/>
              </a:rPr>
              <a:t>s</a:t>
            </a:r>
            <a:r>
              <a:rPr sz="2390" spc="34" dirty="0">
                <a:solidFill>
                  <a:srgbClr val="22A7DE"/>
                </a:solidFill>
                <a:latin typeface="Times New Roman"/>
                <a:cs typeface="Times New Roman"/>
              </a:rPr>
              <a:t>a</a:t>
            </a:r>
            <a:r>
              <a:rPr sz="2390" spc="128" dirty="0">
                <a:solidFill>
                  <a:srgbClr val="22A7DE"/>
                </a:solidFill>
                <a:latin typeface="Times New Roman"/>
                <a:cs typeface="Times New Roman"/>
              </a:rPr>
              <a:t>t</a:t>
            </a:r>
            <a:r>
              <a:rPr sz="2390" spc="75" dirty="0">
                <a:solidFill>
                  <a:srgbClr val="22A7DE"/>
                </a:solidFill>
                <a:latin typeface="Times New Roman"/>
                <a:cs typeface="Times New Roman"/>
              </a:rPr>
              <a:t>i</a:t>
            </a:r>
            <a:r>
              <a:rPr sz="2390" spc="39" dirty="0">
                <a:solidFill>
                  <a:srgbClr val="22A7DE"/>
                </a:solidFill>
                <a:latin typeface="Times New Roman"/>
                <a:cs typeface="Times New Roman"/>
              </a:rPr>
              <a:t>s</a:t>
            </a:r>
            <a:r>
              <a:rPr sz="2390" spc="75" dirty="0">
                <a:solidFill>
                  <a:srgbClr val="22A7DE"/>
                </a:solidFill>
                <a:latin typeface="Times New Roman"/>
                <a:cs typeface="Times New Roman"/>
              </a:rPr>
              <a:t>f</a:t>
            </a:r>
            <a:r>
              <a:rPr sz="2390" spc="34" dirty="0">
                <a:solidFill>
                  <a:srgbClr val="22A7DE"/>
                </a:solidFill>
                <a:latin typeface="Times New Roman"/>
                <a:cs typeface="Times New Roman"/>
              </a:rPr>
              <a:t>a</a:t>
            </a:r>
            <a:r>
              <a:rPr sz="2390" spc="-39" dirty="0">
                <a:solidFill>
                  <a:srgbClr val="22A7DE"/>
                </a:solidFill>
                <a:latin typeface="Times New Roman"/>
                <a:cs typeface="Times New Roman"/>
              </a:rPr>
              <a:t>c</a:t>
            </a:r>
            <a:r>
              <a:rPr sz="2390" spc="128" dirty="0">
                <a:solidFill>
                  <a:srgbClr val="22A7DE"/>
                </a:solidFill>
                <a:latin typeface="Times New Roman"/>
                <a:cs typeface="Times New Roman"/>
              </a:rPr>
              <a:t>t</a:t>
            </a:r>
            <a:r>
              <a:rPr sz="2390" spc="75" dirty="0">
                <a:solidFill>
                  <a:srgbClr val="22A7DE"/>
                </a:solidFill>
                <a:latin typeface="Times New Roman"/>
                <a:cs typeface="Times New Roman"/>
              </a:rPr>
              <a:t>i</a:t>
            </a:r>
            <a:r>
              <a:rPr sz="2390" spc="54" dirty="0">
                <a:solidFill>
                  <a:srgbClr val="22A7DE"/>
                </a:solidFill>
                <a:latin typeface="Times New Roman"/>
                <a:cs typeface="Times New Roman"/>
              </a:rPr>
              <a:t>o</a:t>
            </a:r>
            <a:r>
              <a:rPr sz="2390" dirty="0">
                <a:solidFill>
                  <a:srgbClr val="22A7DE"/>
                </a:solidFill>
                <a:latin typeface="Times New Roman"/>
                <a:cs typeface="Times New Roman"/>
              </a:rPr>
              <a:t>n</a:t>
            </a:r>
            <a:endParaRPr sz="2390" dirty="0">
              <a:latin typeface="Times New Roman"/>
              <a:cs typeface="Times New Roman"/>
            </a:endParaRPr>
          </a:p>
          <a:p>
            <a:pPr marL="213095" marR="76021">
              <a:lnSpc>
                <a:spcPts val="2534"/>
              </a:lnSpc>
              <a:spcBef>
                <a:spcPts val="126"/>
              </a:spcBef>
            </a:pPr>
            <a:r>
              <a:rPr sz="2390" spc="34" dirty="0">
                <a:solidFill>
                  <a:srgbClr val="1E4191"/>
                </a:solidFill>
                <a:latin typeface="Times New Roman"/>
                <a:cs typeface="Times New Roman"/>
              </a:rPr>
              <a:t>Ea</a:t>
            </a:r>
            <a:r>
              <a:rPr sz="2390" spc="-39" dirty="0">
                <a:solidFill>
                  <a:srgbClr val="1E4191"/>
                </a:solidFill>
                <a:latin typeface="Times New Roman"/>
                <a:cs typeface="Times New Roman"/>
              </a:rPr>
              <a:t>s</a:t>
            </a:r>
            <a:r>
              <a:rPr sz="2390" dirty="0">
                <a:solidFill>
                  <a:srgbClr val="1E4191"/>
                </a:solidFill>
                <a:latin typeface="Times New Roman"/>
                <a:cs typeface="Times New Roman"/>
              </a:rPr>
              <a:t>y</a:t>
            </a:r>
            <a:r>
              <a:rPr sz="2390" spc="34" dirty="0">
                <a:solidFill>
                  <a:srgbClr val="1E4191"/>
                </a:solidFill>
                <a:latin typeface="Times New Roman"/>
                <a:cs typeface="Times New Roman"/>
              </a:rPr>
              <a:t> p</a:t>
            </a:r>
            <a:r>
              <a:rPr sz="2390" spc="-25" dirty="0">
                <a:solidFill>
                  <a:srgbClr val="1E4191"/>
                </a:solidFill>
                <a:latin typeface="Times New Roman"/>
                <a:cs typeface="Times New Roman"/>
              </a:rPr>
              <a:t>o</a:t>
            </a:r>
            <a:r>
              <a:rPr sz="2390" spc="-39" dirty="0">
                <a:solidFill>
                  <a:srgbClr val="1E4191"/>
                </a:solidFill>
                <a:latin typeface="Times New Roman"/>
                <a:cs typeface="Times New Roman"/>
              </a:rPr>
              <a:t>s</a:t>
            </a:r>
            <a:r>
              <a:rPr sz="2390" dirty="0">
                <a:solidFill>
                  <a:srgbClr val="1E4191"/>
                </a:solidFill>
                <a:latin typeface="Times New Roman"/>
                <a:cs typeface="Times New Roman"/>
              </a:rPr>
              <a:t>i</a:t>
            </a:r>
            <a:r>
              <a:rPr sz="2390" spc="-29" dirty="0">
                <a:solidFill>
                  <a:srgbClr val="1E4191"/>
                </a:solidFill>
                <a:latin typeface="Times New Roman"/>
                <a:cs typeface="Times New Roman"/>
              </a:rPr>
              <a:t>t</a:t>
            </a:r>
            <a:r>
              <a:rPr sz="2390" dirty="0">
                <a:solidFill>
                  <a:srgbClr val="1E4191"/>
                </a:solidFill>
                <a:latin typeface="Times New Roman"/>
                <a:cs typeface="Times New Roman"/>
              </a:rPr>
              <a:t>i</a:t>
            </a:r>
            <a:r>
              <a:rPr sz="2390" spc="-25" dirty="0">
                <a:solidFill>
                  <a:srgbClr val="1E4191"/>
                </a:solidFill>
                <a:latin typeface="Times New Roman"/>
                <a:cs typeface="Times New Roman"/>
              </a:rPr>
              <a:t>o</a:t>
            </a:r>
            <a:r>
              <a:rPr sz="2390" spc="25" dirty="0">
                <a:solidFill>
                  <a:srgbClr val="1E4191"/>
                </a:solidFill>
                <a:latin typeface="Times New Roman"/>
                <a:cs typeface="Times New Roman"/>
              </a:rPr>
              <a:t>n</a:t>
            </a:r>
            <a:r>
              <a:rPr sz="2390" dirty="0">
                <a:solidFill>
                  <a:srgbClr val="1E4191"/>
                </a:solidFill>
                <a:latin typeface="Times New Roman"/>
                <a:cs typeface="Times New Roman"/>
              </a:rPr>
              <a:t>i</a:t>
            </a:r>
            <a:r>
              <a:rPr sz="2390" spc="19" dirty="0">
                <a:solidFill>
                  <a:srgbClr val="1E4191"/>
                </a:solidFill>
                <a:latin typeface="Times New Roman"/>
                <a:cs typeface="Times New Roman"/>
              </a:rPr>
              <a:t>n</a:t>
            </a:r>
            <a:r>
              <a:rPr sz="2390" spc="34" dirty="0">
                <a:solidFill>
                  <a:srgbClr val="1E4191"/>
                </a:solidFill>
                <a:latin typeface="Times New Roman"/>
                <a:cs typeface="Times New Roman"/>
              </a:rPr>
              <a:t>g</a:t>
            </a:r>
            <a:r>
              <a:rPr sz="2390" dirty="0">
                <a:solidFill>
                  <a:srgbClr val="1E4191"/>
                </a:solidFill>
                <a:latin typeface="Times New Roman"/>
                <a:cs typeface="Times New Roman"/>
              </a:rPr>
              <a:t>,</a:t>
            </a:r>
            <a:r>
              <a:rPr sz="2390" spc="586" dirty="0">
                <a:solidFill>
                  <a:srgbClr val="1E4191"/>
                </a:solidFill>
                <a:latin typeface="Times New Roman"/>
                <a:cs typeface="Times New Roman"/>
              </a:rPr>
              <a:t> </a:t>
            </a:r>
            <a:r>
              <a:rPr sz="2390" spc="-29" dirty="0">
                <a:solidFill>
                  <a:srgbClr val="1E4191"/>
                </a:solidFill>
                <a:latin typeface="Times New Roman"/>
                <a:cs typeface="Times New Roman"/>
              </a:rPr>
              <a:t>e</a:t>
            </a:r>
            <a:r>
              <a:rPr sz="2390" dirty="0">
                <a:solidFill>
                  <a:srgbClr val="1E4191"/>
                </a:solidFill>
                <a:latin typeface="Times New Roman"/>
                <a:cs typeface="Times New Roman"/>
              </a:rPr>
              <a:t>f</a:t>
            </a:r>
            <a:r>
              <a:rPr sz="2390" spc="-4" dirty="0">
                <a:solidFill>
                  <a:srgbClr val="1E4191"/>
                </a:solidFill>
                <a:latin typeface="Times New Roman"/>
                <a:cs typeface="Times New Roman"/>
              </a:rPr>
              <a:t>f</a:t>
            </a:r>
            <a:r>
              <a:rPr sz="2390" dirty="0">
                <a:solidFill>
                  <a:srgbClr val="1E4191"/>
                </a:solidFill>
                <a:latin typeface="Times New Roman"/>
                <a:cs typeface="Times New Roman"/>
              </a:rPr>
              <a:t>i</a:t>
            </a:r>
            <a:r>
              <a:rPr sz="2390" spc="-39" dirty="0">
                <a:solidFill>
                  <a:srgbClr val="1E4191"/>
                </a:solidFill>
                <a:latin typeface="Times New Roman"/>
                <a:cs typeface="Times New Roman"/>
              </a:rPr>
              <a:t>c</a:t>
            </a:r>
            <a:r>
              <a:rPr sz="2390" dirty="0">
                <a:solidFill>
                  <a:srgbClr val="1E4191"/>
                </a:solidFill>
                <a:latin typeface="Times New Roman"/>
                <a:cs typeface="Times New Roman"/>
              </a:rPr>
              <a:t>i</a:t>
            </a:r>
            <a:r>
              <a:rPr sz="2390" spc="-34" dirty="0">
                <a:solidFill>
                  <a:srgbClr val="1E4191"/>
                </a:solidFill>
                <a:latin typeface="Times New Roman"/>
                <a:cs typeface="Times New Roman"/>
              </a:rPr>
              <a:t>e</a:t>
            </a:r>
            <a:r>
              <a:rPr sz="2390" spc="25" dirty="0">
                <a:solidFill>
                  <a:srgbClr val="1E4191"/>
                </a:solidFill>
                <a:latin typeface="Times New Roman"/>
                <a:cs typeface="Times New Roman"/>
              </a:rPr>
              <a:t>n</a:t>
            </a:r>
            <a:r>
              <a:rPr sz="2390" dirty="0">
                <a:solidFill>
                  <a:srgbClr val="1E4191"/>
                </a:solidFill>
                <a:latin typeface="Times New Roman"/>
                <a:cs typeface="Times New Roman"/>
              </a:rPr>
              <a:t>t</a:t>
            </a:r>
            <a:r>
              <a:rPr sz="2390" spc="361" dirty="0">
                <a:solidFill>
                  <a:srgbClr val="1E4191"/>
                </a:solidFill>
                <a:latin typeface="Times New Roman"/>
                <a:cs typeface="Times New Roman"/>
              </a:rPr>
              <a:t> </a:t>
            </a:r>
            <a:r>
              <a:rPr sz="2390" spc="-34" dirty="0">
                <a:solidFill>
                  <a:srgbClr val="1E4191"/>
                </a:solidFill>
                <a:latin typeface="Times New Roman"/>
                <a:cs typeface="Times New Roman"/>
              </a:rPr>
              <a:t>e</a:t>
            </a:r>
            <a:r>
              <a:rPr sz="2390" spc="-9" dirty="0">
                <a:solidFill>
                  <a:srgbClr val="1E4191"/>
                </a:solidFill>
                <a:latin typeface="Times New Roman"/>
                <a:cs typeface="Times New Roman"/>
              </a:rPr>
              <a:t>x</a:t>
            </a:r>
            <a:r>
              <a:rPr sz="2390" spc="34" dirty="0">
                <a:solidFill>
                  <a:srgbClr val="1E4191"/>
                </a:solidFill>
                <a:latin typeface="Times New Roman"/>
                <a:cs typeface="Times New Roman"/>
              </a:rPr>
              <a:t>a</a:t>
            </a:r>
            <a:r>
              <a:rPr sz="2390" dirty="0">
                <a:solidFill>
                  <a:srgbClr val="1E4191"/>
                </a:solidFill>
                <a:latin typeface="Times New Roman"/>
                <a:cs typeface="Times New Roman"/>
              </a:rPr>
              <a:t>m</a:t>
            </a:r>
            <a:endParaRPr sz="2390" dirty="0">
              <a:latin typeface="Times New Roman"/>
              <a:cs typeface="Times New Roman"/>
            </a:endParaRPr>
          </a:p>
          <a:p>
            <a:pPr marL="213095" marR="76021">
              <a:lnSpc>
                <a:spcPts val="2410"/>
              </a:lnSpc>
            </a:pPr>
            <a:r>
              <a:rPr sz="3585" spc="-25" baseline="1207" dirty="0">
                <a:solidFill>
                  <a:srgbClr val="1E4191"/>
                </a:solidFill>
                <a:latin typeface="Times New Roman"/>
                <a:cs typeface="Times New Roman"/>
              </a:rPr>
              <a:t>t</a:t>
            </a:r>
            <a:r>
              <a:rPr sz="3585" baseline="1207" dirty="0">
                <a:solidFill>
                  <a:srgbClr val="1E4191"/>
                </a:solidFill>
                <a:latin typeface="Times New Roman"/>
                <a:cs typeface="Times New Roman"/>
              </a:rPr>
              <a:t>i</a:t>
            </a:r>
            <a:r>
              <a:rPr sz="3585" spc="-25" baseline="1207" dirty="0">
                <a:solidFill>
                  <a:srgbClr val="1E4191"/>
                </a:solidFill>
                <a:latin typeface="Times New Roman"/>
                <a:cs typeface="Times New Roman"/>
              </a:rPr>
              <a:t>m</a:t>
            </a:r>
            <a:r>
              <a:rPr sz="3585" spc="-29" baseline="1207" dirty="0">
                <a:solidFill>
                  <a:srgbClr val="1E4191"/>
                </a:solidFill>
                <a:latin typeface="Times New Roman"/>
                <a:cs typeface="Times New Roman"/>
              </a:rPr>
              <a:t>e</a:t>
            </a:r>
            <a:r>
              <a:rPr sz="3585" spc="-19" baseline="1207" dirty="0">
                <a:solidFill>
                  <a:srgbClr val="1E4191"/>
                </a:solidFill>
                <a:latin typeface="Times New Roman"/>
                <a:cs typeface="Times New Roman"/>
              </a:rPr>
              <a:t>/</a:t>
            </a:r>
            <a:r>
              <a:rPr sz="3585" spc="34" baseline="1207" dirty="0">
                <a:solidFill>
                  <a:srgbClr val="1E4191"/>
                </a:solidFill>
                <a:latin typeface="Times New Roman"/>
                <a:cs typeface="Times New Roman"/>
              </a:rPr>
              <a:t>p</a:t>
            </a:r>
            <a:r>
              <a:rPr sz="3585" spc="-9" baseline="1207" dirty="0">
                <a:solidFill>
                  <a:srgbClr val="1E4191"/>
                </a:solidFill>
                <a:latin typeface="Times New Roman"/>
                <a:cs typeface="Times New Roman"/>
              </a:rPr>
              <a:t>r</a:t>
            </a:r>
            <a:r>
              <a:rPr sz="3585" spc="-19" baseline="1207" dirty="0">
                <a:solidFill>
                  <a:srgbClr val="1E4191"/>
                </a:solidFill>
                <a:latin typeface="Times New Roman"/>
                <a:cs typeface="Times New Roman"/>
              </a:rPr>
              <a:t>o</a:t>
            </a:r>
            <a:r>
              <a:rPr sz="3585" spc="-39" baseline="1207" dirty="0">
                <a:solidFill>
                  <a:srgbClr val="1E4191"/>
                </a:solidFill>
                <a:latin typeface="Times New Roman"/>
                <a:cs typeface="Times New Roman"/>
              </a:rPr>
              <a:t>c</a:t>
            </a:r>
            <a:r>
              <a:rPr sz="3585" spc="-29" baseline="1207" dirty="0">
                <a:solidFill>
                  <a:srgbClr val="1E4191"/>
                </a:solidFill>
                <a:latin typeface="Times New Roman"/>
                <a:cs typeface="Times New Roman"/>
              </a:rPr>
              <a:t>e</a:t>
            </a:r>
            <a:r>
              <a:rPr sz="3585" spc="-39" baseline="1207" dirty="0">
                <a:solidFill>
                  <a:srgbClr val="1E4191"/>
                </a:solidFill>
                <a:latin typeface="Times New Roman"/>
                <a:cs typeface="Times New Roman"/>
              </a:rPr>
              <a:t>ss</a:t>
            </a:r>
            <a:r>
              <a:rPr sz="3585" baseline="1207" dirty="0">
                <a:solidFill>
                  <a:srgbClr val="1E4191"/>
                </a:solidFill>
                <a:latin typeface="Times New Roman"/>
                <a:cs typeface="Times New Roman"/>
              </a:rPr>
              <a:t>,</a:t>
            </a:r>
            <a:r>
              <a:rPr sz="3585" spc="213" baseline="1207" dirty="0">
                <a:solidFill>
                  <a:srgbClr val="1E4191"/>
                </a:solidFill>
                <a:latin typeface="Times New Roman"/>
                <a:cs typeface="Times New Roman"/>
              </a:rPr>
              <a:t> </a:t>
            </a:r>
            <a:r>
              <a:rPr sz="3585" spc="-39" baseline="1207" dirty="0">
                <a:solidFill>
                  <a:srgbClr val="1E4191"/>
                </a:solidFill>
                <a:latin typeface="Times New Roman"/>
                <a:cs typeface="Times New Roman"/>
              </a:rPr>
              <a:t>c</a:t>
            </a:r>
            <a:r>
              <a:rPr sz="3585" baseline="1207" dirty="0">
                <a:solidFill>
                  <a:srgbClr val="1E4191"/>
                </a:solidFill>
                <a:latin typeface="Times New Roman"/>
                <a:cs typeface="Times New Roman"/>
              </a:rPr>
              <a:t>l</a:t>
            </a:r>
            <a:r>
              <a:rPr sz="3585" spc="-34" baseline="1207" dirty="0">
                <a:solidFill>
                  <a:srgbClr val="1E4191"/>
                </a:solidFill>
                <a:latin typeface="Times New Roman"/>
                <a:cs typeface="Times New Roman"/>
              </a:rPr>
              <a:t>e</a:t>
            </a:r>
            <a:r>
              <a:rPr sz="3585" spc="34" baseline="1207" dirty="0">
                <a:solidFill>
                  <a:srgbClr val="1E4191"/>
                </a:solidFill>
                <a:latin typeface="Times New Roman"/>
                <a:cs typeface="Times New Roman"/>
              </a:rPr>
              <a:t>a</a:t>
            </a:r>
            <a:r>
              <a:rPr sz="3585" baseline="1207" dirty="0">
                <a:solidFill>
                  <a:srgbClr val="1E4191"/>
                </a:solidFill>
                <a:latin typeface="Times New Roman"/>
                <a:cs typeface="Times New Roman"/>
              </a:rPr>
              <a:t>r</a:t>
            </a:r>
            <a:r>
              <a:rPr sz="3585" spc="520" baseline="1207" dirty="0">
                <a:solidFill>
                  <a:srgbClr val="1E4191"/>
                </a:solidFill>
                <a:latin typeface="Times New Roman"/>
                <a:cs typeface="Times New Roman"/>
              </a:rPr>
              <a:t> </a:t>
            </a:r>
            <a:r>
              <a:rPr sz="3585" spc="-9" baseline="1207" dirty="0">
                <a:solidFill>
                  <a:srgbClr val="1E4191"/>
                </a:solidFill>
                <a:latin typeface="Times New Roman"/>
                <a:cs typeface="Times New Roman"/>
              </a:rPr>
              <a:t>r</a:t>
            </a:r>
            <a:r>
              <a:rPr sz="3585" spc="-29" baseline="1207" dirty="0">
                <a:solidFill>
                  <a:srgbClr val="1E4191"/>
                </a:solidFill>
                <a:latin typeface="Times New Roman"/>
                <a:cs typeface="Times New Roman"/>
              </a:rPr>
              <a:t>e</a:t>
            </a:r>
            <a:r>
              <a:rPr sz="3585" spc="-39" baseline="1207" dirty="0">
                <a:solidFill>
                  <a:srgbClr val="1E4191"/>
                </a:solidFill>
                <a:latin typeface="Times New Roman"/>
                <a:cs typeface="Times New Roman"/>
              </a:rPr>
              <a:t>s</a:t>
            </a:r>
            <a:r>
              <a:rPr sz="3585" spc="25" baseline="1207" dirty="0">
                <a:solidFill>
                  <a:srgbClr val="1E4191"/>
                </a:solidFill>
                <a:latin typeface="Times New Roman"/>
                <a:cs typeface="Times New Roman"/>
              </a:rPr>
              <a:t>u</a:t>
            </a:r>
            <a:r>
              <a:rPr sz="3585" baseline="1207" dirty="0">
                <a:solidFill>
                  <a:srgbClr val="1E4191"/>
                </a:solidFill>
                <a:latin typeface="Times New Roman"/>
                <a:cs typeface="Times New Roman"/>
              </a:rPr>
              <a:t>l</a:t>
            </a:r>
            <a:r>
              <a:rPr sz="3585" spc="-29" baseline="1207" dirty="0">
                <a:solidFill>
                  <a:srgbClr val="1E4191"/>
                </a:solidFill>
                <a:latin typeface="Times New Roman"/>
                <a:cs typeface="Times New Roman"/>
              </a:rPr>
              <a:t>t</a:t>
            </a:r>
            <a:r>
              <a:rPr sz="3585" baseline="1207" dirty="0">
                <a:solidFill>
                  <a:srgbClr val="1E4191"/>
                </a:solidFill>
                <a:latin typeface="Times New Roman"/>
                <a:cs typeface="Times New Roman"/>
              </a:rPr>
              <a:t>s</a:t>
            </a:r>
            <a:endParaRPr sz="2390" dirty="0">
              <a:latin typeface="Times New Roman"/>
              <a:cs typeface="Times New Roman"/>
            </a:endParaRPr>
          </a:p>
          <a:p>
            <a:pPr marL="213095" marR="76021">
              <a:lnSpc>
                <a:spcPct val="95825"/>
              </a:lnSpc>
              <a:spcBef>
                <a:spcPts val="1438"/>
              </a:spcBef>
            </a:pPr>
            <a:r>
              <a:rPr sz="2390" spc="29" dirty="0">
                <a:solidFill>
                  <a:srgbClr val="22A7DE"/>
                </a:solidFill>
                <a:latin typeface="Times New Roman"/>
                <a:cs typeface="Times New Roman"/>
              </a:rPr>
              <a:t>G</a:t>
            </a:r>
            <a:r>
              <a:rPr sz="2390" spc="54" dirty="0">
                <a:solidFill>
                  <a:srgbClr val="22A7DE"/>
                </a:solidFill>
                <a:latin typeface="Times New Roman"/>
                <a:cs typeface="Times New Roman"/>
              </a:rPr>
              <a:t>oo</a:t>
            </a:r>
            <a:r>
              <a:rPr sz="2390" dirty="0">
                <a:solidFill>
                  <a:srgbClr val="22A7DE"/>
                </a:solidFill>
                <a:latin typeface="Times New Roman"/>
                <a:cs typeface="Times New Roman"/>
              </a:rPr>
              <a:t>d</a:t>
            </a:r>
            <a:r>
              <a:rPr sz="2390" spc="53" dirty="0">
                <a:solidFill>
                  <a:srgbClr val="22A7DE"/>
                </a:solidFill>
                <a:latin typeface="Times New Roman"/>
                <a:cs typeface="Times New Roman"/>
              </a:rPr>
              <a:t> </a:t>
            </a:r>
            <a:r>
              <a:rPr sz="2390" spc="75" dirty="0">
                <a:solidFill>
                  <a:srgbClr val="22A7DE"/>
                </a:solidFill>
                <a:latin typeface="Times New Roman"/>
                <a:cs typeface="Times New Roman"/>
              </a:rPr>
              <a:t>i</a:t>
            </a:r>
            <a:r>
              <a:rPr sz="2390" spc="54" dirty="0">
                <a:solidFill>
                  <a:srgbClr val="22A7DE"/>
                </a:solidFill>
                <a:latin typeface="Times New Roman"/>
                <a:cs typeface="Times New Roman"/>
              </a:rPr>
              <a:t>m</a:t>
            </a:r>
            <a:r>
              <a:rPr sz="2390" spc="34" dirty="0">
                <a:solidFill>
                  <a:srgbClr val="22A7DE"/>
                </a:solidFill>
                <a:latin typeface="Times New Roman"/>
                <a:cs typeface="Times New Roman"/>
              </a:rPr>
              <a:t>ag</a:t>
            </a:r>
            <a:r>
              <a:rPr sz="2390" dirty="0">
                <a:solidFill>
                  <a:srgbClr val="22A7DE"/>
                </a:solidFill>
                <a:latin typeface="Times New Roman"/>
                <a:cs typeface="Times New Roman"/>
              </a:rPr>
              <a:t>e </a:t>
            </a:r>
            <a:r>
              <a:rPr sz="2390" spc="68" dirty="0">
                <a:solidFill>
                  <a:srgbClr val="22A7DE"/>
                </a:solidFill>
                <a:latin typeface="Times New Roman"/>
                <a:cs typeface="Times New Roman"/>
              </a:rPr>
              <a:t> </a:t>
            </a:r>
            <a:r>
              <a:rPr sz="2390" spc="34" dirty="0">
                <a:solidFill>
                  <a:srgbClr val="22A7DE"/>
                </a:solidFill>
                <a:latin typeface="Times New Roman"/>
                <a:cs typeface="Times New Roman"/>
              </a:rPr>
              <a:t>q</a:t>
            </a:r>
            <a:r>
              <a:rPr sz="2390" spc="25" dirty="0">
                <a:solidFill>
                  <a:srgbClr val="22A7DE"/>
                </a:solidFill>
                <a:latin typeface="Times New Roman"/>
                <a:cs typeface="Times New Roman"/>
              </a:rPr>
              <a:t>u</a:t>
            </a:r>
            <a:r>
              <a:rPr sz="2390" spc="34" dirty="0">
                <a:solidFill>
                  <a:srgbClr val="22A7DE"/>
                </a:solidFill>
                <a:latin typeface="Times New Roman"/>
                <a:cs typeface="Times New Roman"/>
              </a:rPr>
              <a:t>a</a:t>
            </a:r>
            <a:r>
              <a:rPr sz="2390" spc="75" dirty="0">
                <a:solidFill>
                  <a:srgbClr val="22A7DE"/>
                </a:solidFill>
                <a:latin typeface="Times New Roman"/>
                <a:cs typeface="Times New Roman"/>
              </a:rPr>
              <a:t>li</a:t>
            </a:r>
            <a:r>
              <a:rPr sz="2390" spc="128" dirty="0">
                <a:solidFill>
                  <a:srgbClr val="22A7DE"/>
                </a:solidFill>
                <a:latin typeface="Times New Roman"/>
                <a:cs typeface="Times New Roman"/>
              </a:rPr>
              <a:t>t</a:t>
            </a:r>
            <a:r>
              <a:rPr sz="2390" dirty="0">
                <a:solidFill>
                  <a:srgbClr val="22A7DE"/>
                </a:solidFill>
                <a:latin typeface="Times New Roman"/>
                <a:cs typeface="Times New Roman"/>
              </a:rPr>
              <a:t>y</a:t>
            </a:r>
            <a:endParaRPr sz="2390" dirty="0">
              <a:latin typeface="Times New Roman"/>
              <a:cs typeface="Times New Roman"/>
            </a:endParaRPr>
          </a:p>
          <a:p>
            <a:pPr marL="213095" marR="76021">
              <a:lnSpc>
                <a:spcPts val="2634"/>
              </a:lnSpc>
              <a:spcBef>
                <a:spcPts val="131"/>
              </a:spcBef>
            </a:pPr>
            <a:r>
              <a:rPr sz="2390" spc="-9" dirty="0">
                <a:solidFill>
                  <a:srgbClr val="1E4191"/>
                </a:solidFill>
                <a:latin typeface="Times New Roman"/>
                <a:cs typeface="Times New Roman"/>
              </a:rPr>
              <a:t>R</a:t>
            </a:r>
            <a:r>
              <a:rPr sz="2390" spc="-29" dirty="0">
                <a:solidFill>
                  <a:srgbClr val="1E4191"/>
                </a:solidFill>
                <a:latin typeface="Times New Roman"/>
                <a:cs typeface="Times New Roman"/>
              </a:rPr>
              <a:t>e</a:t>
            </a:r>
            <a:r>
              <a:rPr sz="2390" spc="34" dirty="0">
                <a:solidFill>
                  <a:srgbClr val="1E4191"/>
                </a:solidFill>
                <a:latin typeface="Times New Roman"/>
                <a:cs typeface="Times New Roman"/>
              </a:rPr>
              <a:t>a</a:t>
            </a:r>
            <a:r>
              <a:rPr sz="2390" spc="-39" dirty="0">
                <a:solidFill>
                  <a:srgbClr val="1E4191"/>
                </a:solidFill>
                <a:latin typeface="Times New Roman"/>
                <a:cs typeface="Times New Roman"/>
              </a:rPr>
              <a:t>s</a:t>
            </a:r>
            <a:r>
              <a:rPr sz="2390" spc="-19" dirty="0">
                <a:solidFill>
                  <a:srgbClr val="1E4191"/>
                </a:solidFill>
                <a:latin typeface="Times New Roman"/>
                <a:cs typeface="Times New Roman"/>
              </a:rPr>
              <a:t>o</a:t>
            </a:r>
            <a:r>
              <a:rPr sz="2390" spc="25" dirty="0">
                <a:solidFill>
                  <a:srgbClr val="1E4191"/>
                </a:solidFill>
                <a:latin typeface="Times New Roman"/>
                <a:cs typeface="Times New Roman"/>
              </a:rPr>
              <a:t>n</a:t>
            </a:r>
            <a:r>
              <a:rPr sz="2390" spc="34" dirty="0">
                <a:solidFill>
                  <a:srgbClr val="1E4191"/>
                </a:solidFill>
                <a:latin typeface="Times New Roman"/>
                <a:cs typeface="Times New Roman"/>
              </a:rPr>
              <a:t>ab</a:t>
            </a:r>
            <a:r>
              <a:rPr sz="2390" dirty="0">
                <a:solidFill>
                  <a:srgbClr val="1E4191"/>
                </a:solidFill>
                <a:latin typeface="Times New Roman"/>
                <a:cs typeface="Times New Roman"/>
              </a:rPr>
              <a:t>le</a:t>
            </a:r>
            <a:r>
              <a:rPr sz="2390" spc="-75" dirty="0">
                <a:solidFill>
                  <a:srgbClr val="1E4191"/>
                </a:solidFill>
                <a:latin typeface="Times New Roman"/>
                <a:cs typeface="Times New Roman"/>
              </a:rPr>
              <a:t> </a:t>
            </a:r>
            <a:r>
              <a:rPr sz="2390" spc="34" dirty="0">
                <a:solidFill>
                  <a:srgbClr val="1E4191"/>
                </a:solidFill>
                <a:latin typeface="Times New Roman"/>
                <a:cs typeface="Times New Roman"/>
              </a:rPr>
              <a:t>d</a:t>
            </a:r>
            <a:r>
              <a:rPr sz="2390" spc="-19" dirty="0">
                <a:solidFill>
                  <a:srgbClr val="1E4191"/>
                </a:solidFill>
                <a:latin typeface="Times New Roman"/>
                <a:cs typeface="Times New Roman"/>
              </a:rPr>
              <a:t>o</a:t>
            </a:r>
            <a:r>
              <a:rPr sz="2390" spc="-39" dirty="0">
                <a:solidFill>
                  <a:srgbClr val="1E4191"/>
                </a:solidFill>
                <a:latin typeface="Times New Roman"/>
                <a:cs typeface="Times New Roman"/>
              </a:rPr>
              <a:t>s</a:t>
            </a:r>
            <a:r>
              <a:rPr sz="2390" spc="-29" dirty="0">
                <a:solidFill>
                  <a:srgbClr val="1E4191"/>
                </a:solidFill>
                <a:latin typeface="Times New Roman"/>
                <a:cs typeface="Times New Roman"/>
              </a:rPr>
              <a:t>e</a:t>
            </a:r>
            <a:r>
              <a:rPr sz="2390" dirty="0">
                <a:solidFill>
                  <a:srgbClr val="1E4191"/>
                </a:solidFill>
                <a:latin typeface="Times New Roman"/>
                <a:cs typeface="Times New Roman"/>
              </a:rPr>
              <a:t>,</a:t>
            </a:r>
            <a:r>
              <a:rPr sz="2390" spc="513" dirty="0">
                <a:solidFill>
                  <a:srgbClr val="1E4191"/>
                </a:solidFill>
                <a:latin typeface="Times New Roman"/>
                <a:cs typeface="Times New Roman"/>
              </a:rPr>
              <a:t> </a:t>
            </a:r>
            <a:r>
              <a:rPr sz="2390" spc="-9" dirty="0">
                <a:solidFill>
                  <a:srgbClr val="1E4191"/>
                </a:solidFill>
                <a:latin typeface="Times New Roman"/>
                <a:cs typeface="Times New Roman"/>
              </a:rPr>
              <a:t>r</a:t>
            </a:r>
            <a:r>
              <a:rPr sz="2390" spc="-29" dirty="0">
                <a:solidFill>
                  <a:srgbClr val="1E4191"/>
                </a:solidFill>
                <a:latin typeface="Times New Roman"/>
                <a:cs typeface="Times New Roman"/>
              </a:rPr>
              <a:t>e</a:t>
            </a:r>
            <a:r>
              <a:rPr sz="2390" spc="34" dirty="0">
                <a:solidFill>
                  <a:srgbClr val="1E4191"/>
                </a:solidFill>
                <a:latin typeface="Times New Roman"/>
                <a:cs typeface="Times New Roman"/>
              </a:rPr>
              <a:t>p</a:t>
            </a:r>
            <a:r>
              <a:rPr sz="2390" spc="-29" dirty="0">
                <a:solidFill>
                  <a:srgbClr val="1E4191"/>
                </a:solidFill>
                <a:latin typeface="Times New Roman"/>
                <a:cs typeface="Times New Roman"/>
              </a:rPr>
              <a:t>e</a:t>
            </a:r>
            <a:r>
              <a:rPr sz="2390" spc="34" dirty="0">
                <a:solidFill>
                  <a:srgbClr val="1E4191"/>
                </a:solidFill>
                <a:latin typeface="Times New Roman"/>
                <a:cs typeface="Times New Roman"/>
              </a:rPr>
              <a:t>a</a:t>
            </a:r>
            <a:r>
              <a:rPr sz="2390" spc="-25" dirty="0">
                <a:solidFill>
                  <a:srgbClr val="1E4191"/>
                </a:solidFill>
                <a:latin typeface="Times New Roman"/>
                <a:cs typeface="Times New Roman"/>
              </a:rPr>
              <a:t>t</a:t>
            </a:r>
            <a:r>
              <a:rPr sz="2390" spc="34" dirty="0">
                <a:solidFill>
                  <a:srgbClr val="1E4191"/>
                </a:solidFill>
                <a:latin typeface="Times New Roman"/>
                <a:cs typeface="Times New Roman"/>
              </a:rPr>
              <a:t>ab</a:t>
            </a:r>
            <a:r>
              <a:rPr sz="2390" dirty="0">
                <a:solidFill>
                  <a:srgbClr val="1E4191"/>
                </a:solidFill>
                <a:latin typeface="Times New Roman"/>
                <a:cs typeface="Times New Roman"/>
              </a:rPr>
              <a:t>l</a:t>
            </a:r>
            <a:r>
              <a:rPr sz="2390" spc="-34" dirty="0">
                <a:solidFill>
                  <a:srgbClr val="1E4191"/>
                </a:solidFill>
                <a:latin typeface="Times New Roman"/>
                <a:cs typeface="Times New Roman"/>
              </a:rPr>
              <a:t>e</a:t>
            </a:r>
            <a:r>
              <a:rPr sz="2390" dirty="0">
                <a:solidFill>
                  <a:srgbClr val="1E4191"/>
                </a:solidFill>
                <a:latin typeface="Times New Roman"/>
                <a:cs typeface="Times New Roman"/>
              </a:rPr>
              <a:t>,</a:t>
            </a:r>
            <a:endParaRPr sz="2390" dirty="0">
              <a:latin typeface="Times New Roman"/>
              <a:cs typeface="Times New Roman"/>
            </a:endParaRPr>
          </a:p>
        </p:txBody>
      </p:sp>
      <p:sp>
        <p:nvSpPr>
          <p:cNvPr id="5" name="object 5"/>
          <p:cNvSpPr txBox="1"/>
          <p:nvPr/>
        </p:nvSpPr>
        <p:spPr>
          <a:xfrm>
            <a:off x="5841016" y="834344"/>
            <a:ext cx="1510439" cy="532128"/>
          </a:xfrm>
          <a:prstGeom prst="rect">
            <a:avLst/>
          </a:prstGeom>
        </p:spPr>
        <p:txBody>
          <a:bodyPr wrap="square" lIns="0" tIns="0" rIns="0" bIns="0" rtlCol="0">
            <a:noAutofit/>
          </a:bodyPr>
          <a:lstStyle/>
          <a:p>
            <a:pPr marL="12647">
              <a:lnSpc>
                <a:spcPts val="4152"/>
              </a:lnSpc>
              <a:spcBef>
                <a:spcPts val="207"/>
              </a:spcBef>
            </a:pPr>
            <a:r>
              <a:rPr sz="3983" spc="29" dirty="0">
                <a:solidFill>
                  <a:srgbClr val="1E4191"/>
                </a:solidFill>
                <a:latin typeface="Times New Roman"/>
                <a:cs typeface="Times New Roman"/>
              </a:rPr>
              <a:t>b</a:t>
            </a:r>
            <a:r>
              <a:rPr sz="3983" spc="-44" dirty="0">
                <a:solidFill>
                  <a:srgbClr val="1E4191"/>
                </a:solidFill>
                <a:latin typeface="Times New Roman"/>
                <a:cs typeface="Times New Roman"/>
              </a:rPr>
              <a:t>r</a:t>
            </a:r>
            <a:r>
              <a:rPr sz="3983" spc="19" dirty="0">
                <a:solidFill>
                  <a:srgbClr val="1E4191"/>
                </a:solidFill>
                <a:latin typeface="Times New Roman"/>
                <a:cs typeface="Times New Roman"/>
              </a:rPr>
              <a:t>e</a:t>
            </a:r>
            <a:r>
              <a:rPr sz="3983" spc="29" dirty="0">
                <a:solidFill>
                  <a:srgbClr val="1E4191"/>
                </a:solidFill>
                <a:latin typeface="Times New Roman"/>
                <a:cs typeface="Times New Roman"/>
              </a:rPr>
              <a:t>a</a:t>
            </a:r>
            <a:r>
              <a:rPr sz="3983" spc="-34" dirty="0">
                <a:solidFill>
                  <a:srgbClr val="1E4191"/>
                </a:solidFill>
                <a:latin typeface="Times New Roman"/>
                <a:cs typeface="Times New Roman"/>
              </a:rPr>
              <a:t>s</a:t>
            </a:r>
            <a:r>
              <a:rPr sz="3983" dirty="0">
                <a:solidFill>
                  <a:srgbClr val="1E4191"/>
                </a:solidFill>
                <a:latin typeface="Times New Roman"/>
                <a:cs typeface="Times New Roman"/>
              </a:rPr>
              <a:t>t</a:t>
            </a:r>
            <a:endParaRPr sz="3983" dirty="0">
              <a:latin typeface="Times New Roman"/>
              <a:cs typeface="Times New Roman"/>
            </a:endParaRPr>
          </a:p>
        </p:txBody>
      </p:sp>
      <p:sp>
        <p:nvSpPr>
          <p:cNvPr id="4" name="object 4"/>
          <p:cNvSpPr txBox="1"/>
          <p:nvPr/>
        </p:nvSpPr>
        <p:spPr>
          <a:xfrm>
            <a:off x="7225713" y="831633"/>
            <a:ext cx="1604141" cy="532128"/>
          </a:xfrm>
          <a:prstGeom prst="rect">
            <a:avLst/>
          </a:prstGeom>
        </p:spPr>
        <p:txBody>
          <a:bodyPr wrap="square" lIns="0" tIns="0" rIns="0" bIns="0" rtlCol="0">
            <a:noAutofit/>
          </a:bodyPr>
          <a:lstStyle/>
          <a:p>
            <a:pPr marL="12647">
              <a:lnSpc>
                <a:spcPts val="4152"/>
              </a:lnSpc>
              <a:spcBef>
                <a:spcPts val="207"/>
              </a:spcBef>
            </a:pPr>
            <a:r>
              <a:rPr sz="3983" dirty="0">
                <a:solidFill>
                  <a:srgbClr val="1E4191"/>
                </a:solidFill>
                <a:latin typeface="Times New Roman"/>
                <a:cs typeface="Times New Roman"/>
              </a:rPr>
              <a:t>c</a:t>
            </a:r>
            <a:r>
              <a:rPr sz="3983" spc="16" dirty="0">
                <a:solidFill>
                  <a:srgbClr val="1E4191"/>
                </a:solidFill>
                <a:latin typeface="Times New Roman"/>
                <a:cs typeface="Times New Roman"/>
              </a:rPr>
              <a:t>a</a:t>
            </a:r>
            <a:r>
              <a:rPr sz="3983" spc="11" dirty="0">
                <a:solidFill>
                  <a:srgbClr val="1E4191"/>
                </a:solidFill>
                <a:latin typeface="Times New Roman"/>
                <a:cs typeface="Times New Roman"/>
              </a:rPr>
              <a:t>n</a:t>
            </a:r>
            <a:r>
              <a:rPr sz="3983" dirty="0">
                <a:solidFill>
                  <a:srgbClr val="1E4191"/>
                </a:solidFill>
                <a:latin typeface="Times New Roman"/>
                <a:cs typeface="Times New Roman"/>
              </a:rPr>
              <a:t>c</a:t>
            </a:r>
            <a:r>
              <a:rPr sz="3983" spc="11" dirty="0">
                <a:solidFill>
                  <a:srgbClr val="1E4191"/>
                </a:solidFill>
                <a:latin typeface="Times New Roman"/>
                <a:cs typeface="Times New Roman"/>
              </a:rPr>
              <a:t>e</a:t>
            </a:r>
            <a:r>
              <a:rPr sz="3983" dirty="0">
                <a:solidFill>
                  <a:srgbClr val="1E4191"/>
                </a:solidFill>
                <a:latin typeface="Times New Roman"/>
                <a:cs typeface="Times New Roman"/>
              </a:rPr>
              <a:t>r</a:t>
            </a:r>
            <a:endParaRPr sz="3983" dirty="0">
              <a:latin typeface="Times New Roman"/>
              <a:cs typeface="Times New Roman"/>
            </a:endParaRPr>
          </a:p>
        </p:txBody>
      </p:sp>
      <p:sp>
        <p:nvSpPr>
          <p:cNvPr id="3" name="object 3"/>
          <p:cNvSpPr txBox="1"/>
          <p:nvPr/>
        </p:nvSpPr>
        <p:spPr>
          <a:xfrm>
            <a:off x="8668915" y="831633"/>
            <a:ext cx="2243077" cy="532128"/>
          </a:xfrm>
          <a:prstGeom prst="rect">
            <a:avLst/>
          </a:prstGeom>
        </p:spPr>
        <p:txBody>
          <a:bodyPr wrap="square" lIns="0" tIns="0" rIns="0" bIns="0" rtlCol="0">
            <a:noAutofit/>
          </a:bodyPr>
          <a:lstStyle/>
          <a:p>
            <a:pPr marL="12647">
              <a:lnSpc>
                <a:spcPts val="4152"/>
              </a:lnSpc>
              <a:spcBef>
                <a:spcPts val="207"/>
              </a:spcBef>
            </a:pPr>
            <a:r>
              <a:rPr sz="3983" spc="-34" dirty="0">
                <a:solidFill>
                  <a:srgbClr val="1E4191"/>
                </a:solidFill>
                <a:latin typeface="Times New Roman"/>
                <a:cs typeface="Times New Roman"/>
              </a:rPr>
              <a:t>s</a:t>
            </a:r>
            <a:r>
              <a:rPr sz="3983" dirty="0">
                <a:solidFill>
                  <a:srgbClr val="1E4191"/>
                </a:solidFill>
                <a:latin typeface="Times New Roman"/>
                <a:cs typeface="Times New Roman"/>
              </a:rPr>
              <a:t>c</a:t>
            </a:r>
            <a:r>
              <a:rPr sz="3983" spc="-50" dirty="0">
                <a:solidFill>
                  <a:srgbClr val="1E4191"/>
                </a:solidFill>
                <a:latin typeface="Times New Roman"/>
                <a:cs typeface="Times New Roman"/>
              </a:rPr>
              <a:t>r</a:t>
            </a:r>
            <a:r>
              <a:rPr sz="3983" spc="19" dirty="0">
                <a:solidFill>
                  <a:srgbClr val="1E4191"/>
                </a:solidFill>
                <a:latin typeface="Times New Roman"/>
                <a:cs typeface="Times New Roman"/>
              </a:rPr>
              <a:t>ee</a:t>
            </a:r>
            <a:r>
              <a:rPr sz="3983" spc="9" dirty="0">
                <a:solidFill>
                  <a:srgbClr val="1E4191"/>
                </a:solidFill>
                <a:latin typeface="Times New Roman"/>
                <a:cs typeface="Times New Roman"/>
              </a:rPr>
              <a:t>n</a:t>
            </a:r>
            <a:r>
              <a:rPr sz="3983" spc="19" dirty="0">
                <a:solidFill>
                  <a:srgbClr val="1E4191"/>
                </a:solidFill>
                <a:latin typeface="Times New Roman"/>
                <a:cs typeface="Times New Roman"/>
              </a:rPr>
              <a:t>i</a:t>
            </a:r>
            <a:r>
              <a:rPr sz="3983" spc="9" dirty="0">
                <a:solidFill>
                  <a:srgbClr val="1E4191"/>
                </a:solidFill>
                <a:latin typeface="Times New Roman"/>
                <a:cs typeface="Times New Roman"/>
              </a:rPr>
              <a:t>n</a:t>
            </a:r>
            <a:r>
              <a:rPr sz="3983" dirty="0">
                <a:solidFill>
                  <a:srgbClr val="1E4191"/>
                </a:solidFill>
                <a:latin typeface="Times New Roman"/>
                <a:cs typeface="Times New Roman"/>
              </a:rPr>
              <a:t>g</a:t>
            </a:r>
            <a:endParaRPr sz="3983" dirty="0">
              <a:latin typeface="Times New Roman"/>
              <a:cs typeface="Times New Roman"/>
            </a:endParaRPr>
          </a:p>
        </p:txBody>
      </p:sp>
      <p:sp>
        <p:nvSpPr>
          <p:cNvPr id="2" name="object 2"/>
          <p:cNvSpPr txBox="1"/>
          <p:nvPr/>
        </p:nvSpPr>
        <p:spPr>
          <a:xfrm>
            <a:off x="783174" y="3377425"/>
            <a:ext cx="5236350" cy="2376334"/>
          </a:xfrm>
          <a:prstGeom prst="rect">
            <a:avLst/>
          </a:prstGeom>
        </p:spPr>
        <p:txBody>
          <a:bodyPr wrap="square" lIns="0" tIns="0" rIns="0" bIns="0" rtlCol="0">
            <a:noAutofit/>
          </a:bodyPr>
          <a:lstStyle/>
          <a:p>
            <a:pPr marL="12647" marR="45575">
              <a:lnSpc>
                <a:spcPts val="2529"/>
              </a:lnSpc>
              <a:spcBef>
                <a:spcPts val="126"/>
              </a:spcBef>
            </a:pPr>
            <a:r>
              <a:rPr sz="2390" spc="-39" dirty="0">
                <a:solidFill>
                  <a:srgbClr val="1E4191"/>
                </a:solidFill>
                <a:latin typeface="Times New Roman"/>
                <a:cs typeface="Times New Roman"/>
              </a:rPr>
              <a:t>s</a:t>
            </a:r>
            <a:r>
              <a:rPr sz="2390" spc="-25" dirty="0">
                <a:solidFill>
                  <a:srgbClr val="1E4191"/>
                </a:solidFill>
                <a:latin typeface="Times New Roman"/>
                <a:cs typeface="Times New Roman"/>
              </a:rPr>
              <a:t>t</a:t>
            </a:r>
            <a:r>
              <a:rPr sz="2390" spc="34" dirty="0">
                <a:solidFill>
                  <a:srgbClr val="1E4191"/>
                </a:solidFill>
                <a:latin typeface="Times New Roman"/>
                <a:cs typeface="Times New Roman"/>
              </a:rPr>
              <a:t>a</a:t>
            </a:r>
            <a:r>
              <a:rPr sz="2390" spc="25" dirty="0">
                <a:solidFill>
                  <a:srgbClr val="1E4191"/>
                </a:solidFill>
                <a:latin typeface="Times New Roman"/>
                <a:cs typeface="Times New Roman"/>
              </a:rPr>
              <a:t>n</a:t>
            </a:r>
            <a:r>
              <a:rPr sz="2390" spc="34" dirty="0">
                <a:solidFill>
                  <a:srgbClr val="1E4191"/>
                </a:solidFill>
                <a:latin typeface="Times New Roman"/>
                <a:cs typeface="Times New Roman"/>
              </a:rPr>
              <a:t>da</a:t>
            </a:r>
            <a:r>
              <a:rPr sz="2390" spc="-9" dirty="0">
                <a:solidFill>
                  <a:srgbClr val="1E4191"/>
                </a:solidFill>
                <a:latin typeface="Times New Roman"/>
                <a:cs typeface="Times New Roman"/>
              </a:rPr>
              <a:t>r</a:t>
            </a:r>
            <a:r>
              <a:rPr sz="2390" spc="34" dirty="0">
                <a:solidFill>
                  <a:srgbClr val="1E4191"/>
                </a:solidFill>
                <a:latin typeface="Times New Roman"/>
                <a:cs typeface="Times New Roman"/>
              </a:rPr>
              <a:t>d</a:t>
            </a:r>
            <a:r>
              <a:rPr sz="2390" dirty="0">
                <a:solidFill>
                  <a:srgbClr val="1E4191"/>
                </a:solidFill>
                <a:latin typeface="Times New Roman"/>
                <a:cs typeface="Times New Roman"/>
              </a:rPr>
              <a:t>i</a:t>
            </a:r>
            <a:r>
              <a:rPr sz="2390" spc="-9" dirty="0">
                <a:solidFill>
                  <a:srgbClr val="1E4191"/>
                </a:solidFill>
                <a:latin typeface="Times New Roman"/>
                <a:cs typeface="Times New Roman"/>
              </a:rPr>
              <a:t>z</a:t>
            </a:r>
            <a:r>
              <a:rPr sz="2390" spc="-34" dirty="0">
                <a:solidFill>
                  <a:srgbClr val="1E4191"/>
                </a:solidFill>
                <a:latin typeface="Times New Roman"/>
                <a:cs typeface="Times New Roman"/>
              </a:rPr>
              <a:t>e</a:t>
            </a:r>
            <a:r>
              <a:rPr sz="2390" spc="34" dirty="0">
                <a:solidFill>
                  <a:srgbClr val="1E4191"/>
                </a:solidFill>
                <a:latin typeface="Times New Roman"/>
                <a:cs typeface="Times New Roman"/>
              </a:rPr>
              <a:t>d</a:t>
            </a:r>
            <a:r>
              <a:rPr sz="2390" dirty="0">
                <a:solidFill>
                  <a:srgbClr val="1E4191"/>
                </a:solidFill>
                <a:latin typeface="Times New Roman"/>
                <a:cs typeface="Times New Roman"/>
              </a:rPr>
              <a:t>,</a:t>
            </a:r>
            <a:r>
              <a:rPr sz="2390" spc="-100" dirty="0">
                <a:solidFill>
                  <a:srgbClr val="1E4191"/>
                </a:solidFill>
                <a:latin typeface="Times New Roman"/>
                <a:cs typeface="Times New Roman"/>
              </a:rPr>
              <a:t> </a:t>
            </a:r>
            <a:r>
              <a:rPr sz="2390" spc="-9" dirty="0">
                <a:solidFill>
                  <a:srgbClr val="1E4191"/>
                </a:solidFill>
                <a:latin typeface="Times New Roman"/>
                <a:cs typeface="Times New Roman"/>
              </a:rPr>
              <a:t>r</a:t>
            </a:r>
            <a:r>
              <a:rPr sz="2390" spc="-34" dirty="0">
                <a:solidFill>
                  <a:srgbClr val="1E4191"/>
                </a:solidFill>
                <a:latin typeface="Times New Roman"/>
                <a:cs typeface="Times New Roman"/>
              </a:rPr>
              <a:t>e</a:t>
            </a:r>
            <a:r>
              <a:rPr sz="2390" dirty="0">
                <a:solidFill>
                  <a:srgbClr val="1E4191"/>
                </a:solidFill>
                <a:latin typeface="Times New Roman"/>
                <a:cs typeface="Times New Roman"/>
              </a:rPr>
              <a:t>li</a:t>
            </a:r>
            <a:r>
              <a:rPr sz="2390" spc="29" dirty="0">
                <a:solidFill>
                  <a:srgbClr val="1E4191"/>
                </a:solidFill>
                <a:latin typeface="Times New Roman"/>
                <a:cs typeface="Times New Roman"/>
              </a:rPr>
              <a:t>a</a:t>
            </a:r>
            <a:r>
              <a:rPr sz="2390" spc="34" dirty="0">
                <a:solidFill>
                  <a:srgbClr val="1E4191"/>
                </a:solidFill>
                <a:latin typeface="Times New Roman"/>
                <a:cs typeface="Times New Roman"/>
              </a:rPr>
              <a:t>b</a:t>
            </a:r>
            <a:r>
              <a:rPr sz="2390" dirty="0">
                <a:solidFill>
                  <a:srgbClr val="1E4191"/>
                </a:solidFill>
                <a:latin typeface="Times New Roman"/>
                <a:cs typeface="Times New Roman"/>
              </a:rPr>
              <a:t>le</a:t>
            </a:r>
            <a:endParaRPr sz="2390" dirty="0">
              <a:latin typeface="Times New Roman"/>
              <a:cs typeface="Times New Roman"/>
            </a:endParaRPr>
          </a:p>
          <a:p>
            <a:pPr marL="12647" marR="45575">
              <a:lnSpc>
                <a:spcPct val="95825"/>
              </a:lnSpc>
              <a:spcBef>
                <a:spcPts val="1354"/>
              </a:spcBef>
            </a:pPr>
            <a:r>
              <a:rPr sz="2390" spc="64" dirty="0">
                <a:solidFill>
                  <a:srgbClr val="22A7DE"/>
                </a:solidFill>
                <a:latin typeface="Times New Roman"/>
                <a:cs typeface="Times New Roman"/>
              </a:rPr>
              <a:t>S</a:t>
            </a:r>
            <a:r>
              <a:rPr sz="2390" spc="54" dirty="0">
                <a:solidFill>
                  <a:srgbClr val="22A7DE"/>
                </a:solidFill>
                <a:latin typeface="Times New Roman"/>
                <a:cs typeface="Times New Roman"/>
              </a:rPr>
              <a:t>moo</a:t>
            </a:r>
            <a:r>
              <a:rPr sz="2390" spc="128" dirty="0">
                <a:solidFill>
                  <a:srgbClr val="22A7DE"/>
                </a:solidFill>
                <a:latin typeface="Times New Roman"/>
                <a:cs typeface="Times New Roman"/>
              </a:rPr>
              <a:t>t</a:t>
            </a:r>
            <a:r>
              <a:rPr sz="2390" dirty="0">
                <a:solidFill>
                  <a:srgbClr val="22A7DE"/>
                </a:solidFill>
                <a:latin typeface="Times New Roman"/>
                <a:cs typeface="Times New Roman"/>
              </a:rPr>
              <a:t>h</a:t>
            </a:r>
            <a:r>
              <a:rPr sz="2390" spc="331" dirty="0">
                <a:solidFill>
                  <a:srgbClr val="22A7DE"/>
                </a:solidFill>
                <a:latin typeface="Times New Roman"/>
                <a:cs typeface="Times New Roman"/>
              </a:rPr>
              <a:t> </a:t>
            </a:r>
            <a:r>
              <a:rPr sz="2390" spc="59" dirty="0">
                <a:solidFill>
                  <a:srgbClr val="22A7DE"/>
                </a:solidFill>
                <a:latin typeface="Times New Roman"/>
                <a:cs typeface="Times New Roman"/>
              </a:rPr>
              <a:t>w</a:t>
            </a:r>
            <a:r>
              <a:rPr sz="2390" spc="54" dirty="0">
                <a:solidFill>
                  <a:srgbClr val="22A7DE"/>
                </a:solidFill>
                <a:latin typeface="Times New Roman"/>
                <a:cs typeface="Times New Roman"/>
              </a:rPr>
              <a:t>o</a:t>
            </a:r>
            <a:r>
              <a:rPr sz="2390" spc="69" dirty="0">
                <a:solidFill>
                  <a:srgbClr val="22A7DE"/>
                </a:solidFill>
                <a:latin typeface="Times New Roman"/>
                <a:cs typeface="Times New Roman"/>
              </a:rPr>
              <a:t>r</a:t>
            </a:r>
            <a:r>
              <a:rPr sz="2390" spc="124" dirty="0">
                <a:solidFill>
                  <a:srgbClr val="22A7DE"/>
                </a:solidFill>
                <a:latin typeface="Times New Roman"/>
                <a:cs typeface="Times New Roman"/>
              </a:rPr>
              <a:t>k</a:t>
            </a:r>
            <a:r>
              <a:rPr sz="2390" spc="75" dirty="0">
                <a:solidFill>
                  <a:srgbClr val="22A7DE"/>
                </a:solidFill>
                <a:latin typeface="Times New Roman"/>
                <a:cs typeface="Times New Roman"/>
              </a:rPr>
              <a:t>fl</a:t>
            </a:r>
            <a:r>
              <a:rPr sz="2390" spc="54" dirty="0">
                <a:solidFill>
                  <a:srgbClr val="22A7DE"/>
                </a:solidFill>
                <a:latin typeface="Times New Roman"/>
                <a:cs typeface="Times New Roman"/>
              </a:rPr>
              <a:t>o</a:t>
            </a:r>
            <a:r>
              <a:rPr sz="2390" dirty="0">
                <a:solidFill>
                  <a:srgbClr val="22A7DE"/>
                </a:solidFill>
                <a:latin typeface="Times New Roman"/>
                <a:cs typeface="Times New Roman"/>
              </a:rPr>
              <a:t>w</a:t>
            </a:r>
            <a:r>
              <a:rPr sz="2390" spc="54" dirty="0">
                <a:solidFill>
                  <a:srgbClr val="22A7DE"/>
                </a:solidFill>
                <a:latin typeface="Times New Roman"/>
                <a:cs typeface="Times New Roman"/>
              </a:rPr>
              <a:t> </a:t>
            </a:r>
            <a:r>
              <a:rPr sz="2390" spc="34" dirty="0">
                <a:solidFill>
                  <a:srgbClr val="22A7DE"/>
                </a:solidFill>
                <a:latin typeface="Times New Roman"/>
                <a:cs typeface="Times New Roman"/>
              </a:rPr>
              <a:t>a</a:t>
            </a:r>
            <a:r>
              <a:rPr sz="2390" spc="25" dirty="0">
                <a:solidFill>
                  <a:srgbClr val="22A7DE"/>
                </a:solidFill>
                <a:latin typeface="Times New Roman"/>
                <a:cs typeface="Times New Roman"/>
              </a:rPr>
              <a:t>n</a:t>
            </a:r>
            <a:r>
              <a:rPr sz="2390" dirty="0">
                <a:solidFill>
                  <a:srgbClr val="22A7DE"/>
                </a:solidFill>
                <a:latin typeface="Times New Roman"/>
                <a:cs typeface="Times New Roman"/>
              </a:rPr>
              <a:t>d</a:t>
            </a:r>
            <a:r>
              <a:rPr sz="2390" spc="495" dirty="0">
                <a:solidFill>
                  <a:srgbClr val="22A7DE"/>
                </a:solidFill>
                <a:latin typeface="Times New Roman"/>
                <a:cs typeface="Times New Roman"/>
              </a:rPr>
              <a:t> </a:t>
            </a:r>
            <a:r>
              <a:rPr sz="2390" spc="-34" dirty="0">
                <a:solidFill>
                  <a:srgbClr val="22A7DE"/>
                </a:solidFill>
                <a:latin typeface="Times New Roman"/>
                <a:cs typeface="Times New Roman"/>
              </a:rPr>
              <a:t>c</a:t>
            </a:r>
            <a:r>
              <a:rPr sz="2390" spc="54" dirty="0">
                <a:solidFill>
                  <a:srgbClr val="22A7DE"/>
                </a:solidFill>
                <a:latin typeface="Times New Roman"/>
                <a:cs typeface="Times New Roman"/>
              </a:rPr>
              <a:t>o</a:t>
            </a:r>
            <a:r>
              <a:rPr sz="2390" spc="25" dirty="0">
                <a:solidFill>
                  <a:srgbClr val="22A7DE"/>
                </a:solidFill>
                <a:latin typeface="Times New Roman"/>
                <a:cs typeface="Times New Roman"/>
              </a:rPr>
              <a:t>nn</a:t>
            </a:r>
            <a:r>
              <a:rPr sz="2390" spc="44" dirty="0">
                <a:solidFill>
                  <a:srgbClr val="22A7DE"/>
                </a:solidFill>
                <a:latin typeface="Times New Roman"/>
                <a:cs typeface="Times New Roman"/>
              </a:rPr>
              <a:t>e</a:t>
            </a:r>
            <a:r>
              <a:rPr sz="2390" spc="-39" dirty="0">
                <a:solidFill>
                  <a:srgbClr val="22A7DE"/>
                </a:solidFill>
                <a:latin typeface="Times New Roman"/>
                <a:cs typeface="Times New Roman"/>
              </a:rPr>
              <a:t>c</a:t>
            </a:r>
            <a:r>
              <a:rPr sz="2390" spc="128" dirty="0">
                <a:solidFill>
                  <a:srgbClr val="22A7DE"/>
                </a:solidFill>
                <a:latin typeface="Times New Roman"/>
                <a:cs typeface="Times New Roman"/>
              </a:rPr>
              <a:t>t</a:t>
            </a:r>
            <a:r>
              <a:rPr sz="2390" spc="75" dirty="0">
                <a:solidFill>
                  <a:srgbClr val="22A7DE"/>
                </a:solidFill>
                <a:latin typeface="Times New Roman"/>
                <a:cs typeface="Times New Roman"/>
              </a:rPr>
              <a:t>i</a:t>
            </a:r>
            <a:r>
              <a:rPr sz="2390" spc="104" dirty="0">
                <a:solidFill>
                  <a:srgbClr val="22A7DE"/>
                </a:solidFill>
                <a:latin typeface="Times New Roman"/>
                <a:cs typeface="Times New Roman"/>
              </a:rPr>
              <a:t>v</a:t>
            </a:r>
            <a:r>
              <a:rPr sz="2390" spc="75" dirty="0">
                <a:solidFill>
                  <a:srgbClr val="22A7DE"/>
                </a:solidFill>
                <a:latin typeface="Times New Roman"/>
                <a:cs typeface="Times New Roman"/>
              </a:rPr>
              <a:t>i</a:t>
            </a:r>
            <a:r>
              <a:rPr sz="2390" spc="128" dirty="0">
                <a:solidFill>
                  <a:srgbClr val="22A7DE"/>
                </a:solidFill>
                <a:latin typeface="Times New Roman"/>
                <a:cs typeface="Times New Roman"/>
              </a:rPr>
              <a:t>t</a:t>
            </a:r>
            <a:r>
              <a:rPr sz="2390" dirty="0">
                <a:solidFill>
                  <a:srgbClr val="22A7DE"/>
                </a:solidFill>
                <a:latin typeface="Times New Roman"/>
                <a:cs typeface="Times New Roman"/>
              </a:rPr>
              <a:t>y</a:t>
            </a:r>
            <a:endParaRPr sz="2390" dirty="0">
              <a:latin typeface="Times New Roman"/>
              <a:cs typeface="Times New Roman"/>
            </a:endParaRPr>
          </a:p>
          <a:p>
            <a:pPr marL="12647" marR="45575">
              <a:lnSpc>
                <a:spcPts val="2634"/>
              </a:lnSpc>
              <a:spcBef>
                <a:spcPts val="131"/>
              </a:spcBef>
            </a:pPr>
            <a:r>
              <a:rPr sz="2390" spc="-9" dirty="0">
                <a:solidFill>
                  <a:srgbClr val="1E4191"/>
                </a:solidFill>
                <a:latin typeface="Times New Roman"/>
                <a:cs typeface="Times New Roman"/>
              </a:rPr>
              <a:t>R</a:t>
            </a:r>
            <a:r>
              <a:rPr sz="2390" spc="-34" dirty="0">
                <a:solidFill>
                  <a:srgbClr val="1E4191"/>
                </a:solidFill>
                <a:latin typeface="Times New Roman"/>
                <a:cs typeface="Times New Roman"/>
              </a:rPr>
              <a:t>e</a:t>
            </a:r>
            <a:r>
              <a:rPr sz="2390" spc="19" dirty="0">
                <a:solidFill>
                  <a:srgbClr val="1E4191"/>
                </a:solidFill>
                <a:latin typeface="Times New Roman"/>
                <a:cs typeface="Times New Roman"/>
              </a:rPr>
              <a:t>v</a:t>
            </a:r>
            <a:r>
              <a:rPr sz="2390" dirty="0">
                <a:solidFill>
                  <a:srgbClr val="1E4191"/>
                </a:solidFill>
                <a:latin typeface="Times New Roman"/>
                <a:cs typeface="Times New Roman"/>
              </a:rPr>
              <a:t>i</a:t>
            </a:r>
            <a:r>
              <a:rPr sz="2390" spc="-34" dirty="0">
                <a:solidFill>
                  <a:srgbClr val="1E4191"/>
                </a:solidFill>
                <a:latin typeface="Times New Roman"/>
                <a:cs typeface="Times New Roman"/>
              </a:rPr>
              <a:t>e</a:t>
            </a:r>
            <a:r>
              <a:rPr sz="2390" dirty="0">
                <a:solidFill>
                  <a:srgbClr val="1E4191"/>
                </a:solidFill>
                <a:latin typeface="Times New Roman"/>
                <a:cs typeface="Times New Roman"/>
              </a:rPr>
              <a:t>w</a:t>
            </a:r>
            <a:r>
              <a:rPr sz="2390" spc="29" dirty="0">
                <a:solidFill>
                  <a:srgbClr val="1E4191"/>
                </a:solidFill>
                <a:latin typeface="Times New Roman"/>
                <a:cs typeface="Times New Roman"/>
              </a:rPr>
              <a:t> </a:t>
            </a:r>
            <a:r>
              <a:rPr sz="2390" spc="-39" dirty="0">
                <a:solidFill>
                  <a:srgbClr val="1E4191"/>
                </a:solidFill>
                <a:latin typeface="Times New Roman"/>
                <a:cs typeface="Times New Roman"/>
              </a:rPr>
              <a:t>s</a:t>
            </a:r>
            <a:r>
              <a:rPr sz="2390" spc="-25" dirty="0">
                <a:solidFill>
                  <a:srgbClr val="1E4191"/>
                </a:solidFill>
                <a:latin typeface="Times New Roman"/>
                <a:cs typeface="Times New Roman"/>
              </a:rPr>
              <a:t>t</a:t>
            </a:r>
            <a:r>
              <a:rPr sz="2390" spc="34" dirty="0">
                <a:solidFill>
                  <a:srgbClr val="1E4191"/>
                </a:solidFill>
                <a:latin typeface="Times New Roman"/>
                <a:cs typeface="Times New Roman"/>
              </a:rPr>
              <a:t>a</a:t>
            </a:r>
            <a:r>
              <a:rPr sz="2390" spc="-25" dirty="0">
                <a:solidFill>
                  <a:srgbClr val="1E4191"/>
                </a:solidFill>
                <a:latin typeface="Times New Roman"/>
                <a:cs typeface="Times New Roman"/>
              </a:rPr>
              <a:t>t</a:t>
            </a:r>
            <a:r>
              <a:rPr sz="2390" dirty="0">
                <a:solidFill>
                  <a:srgbClr val="1E4191"/>
                </a:solidFill>
                <a:latin typeface="Times New Roman"/>
                <a:cs typeface="Times New Roman"/>
              </a:rPr>
              <a:t>i</a:t>
            </a:r>
            <a:r>
              <a:rPr sz="2390" spc="-25" dirty="0">
                <a:solidFill>
                  <a:srgbClr val="1E4191"/>
                </a:solidFill>
                <a:latin typeface="Times New Roman"/>
                <a:cs typeface="Times New Roman"/>
              </a:rPr>
              <a:t>o</a:t>
            </a:r>
            <a:r>
              <a:rPr sz="2390" spc="25" dirty="0">
                <a:solidFill>
                  <a:srgbClr val="1E4191"/>
                </a:solidFill>
                <a:latin typeface="Times New Roman"/>
                <a:cs typeface="Times New Roman"/>
              </a:rPr>
              <a:t>n</a:t>
            </a:r>
            <a:r>
              <a:rPr sz="2390" dirty="0">
                <a:solidFill>
                  <a:srgbClr val="1E4191"/>
                </a:solidFill>
                <a:latin typeface="Times New Roman"/>
                <a:cs typeface="Times New Roman"/>
              </a:rPr>
              <a:t>,</a:t>
            </a:r>
            <a:r>
              <a:rPr sz="2390" spc="-25" dirty="0">
                <a:solidFill>
                  <a:srgbClr val="1E4191"/>
                </a:solidFill>
                <a:latin typeface="Times New Roman"/>
                <a:cs typeface="Times New Roman"/>
              </a:rPr>
              <a:t> </a:t>
            </a:r>
            <a:r>
              <a:rPr sz="2390" spc="34" dirty="0">
                <a:solidFill>
                  <a:srgbClr val="1E4191"/>
                </a:solidFill>
                <a:latin typeface="Times New Roman"/>
                <a:cs typeface="Times New Roman"/>
              </a:rPr>
              <a:t>a</a:t>
            </a:r>
            <a:r>
              <a:rPr sz="2390" spc="-9" dirty="0">
                <a:solidFill>
                  <a:srgbClr val="1E4191"/>
                </a:solidFill>
                <a:latin typeface="Times New Roman"/>
                <a:cs typeface="Times New Roman"/>
              </a:rPr>
              <a:t>r</a:t>
            </a:r>
            <a:r>
              <a:rPr sz="2390" spc="-39" dirty="0">
                <a:solidFill>
                  <a:srgbClr val="1E4191"/>
                </a:solidFill>
                <a:latin typeface="Times New Roman"/>
                <a:cs typeface="Times New Roman"/>
              </a:rPr>
              <a:t>c</a:t>
            </a:r>
            <a:r>
              <a:rPr sz="2390" spc="25" dirty="0">
                <a:solidFill>
                  <a:srgbClr val="1E4191"/>
                </a:solidFill>
                <a:latin typeface="Times New Roman"/>
                <a:cs typeface="Times New Roman"/>
              </a:rPr>
              <a:t>h</a:t>
            </a:r>
            <a:r>
              <a:rPr sz="2390" dirty="0">
                <a:solidFill>
                  <a:srgbClr val="1E4191"/>
                </a:solidFill>
                <a:latin typeface="Times New Roman"/>
                <a:cs typeface="Times New Roman"/>
              </a:rPr>
              <a:t>i</a:t>
            </a:r>
            <a:r>
              <a:rPr sz="2390" spc="19" dirty="0">
                <a:solidFill>
                  <a:srgbClr val="1E4191"/>
                </a:solidFill>
                <a:latin typeface="Times New Roman"/>
                <a:cs typeface="Times New Roman"/>
              </a:rPr>
              <a:t>v</a:t>
            </a:r>
            <a:r>
              <a:rPr sz="2390" dirty="0">
                <a:solidFill>
                  <a:srgbClr val="1E4191"/>
                </a:solidFill>
                <a:latin typeface="Times New Roman"/>
                <a:cs typeface="Times New Roman"/>
              </a:rPr>
              <a:t>i</a:t>
            </a:r>
            <a:r>
              <a:rPr sz="2390" spc="19" dirty="0">
                <a:solidFill>
                  <a:srgbClr val="1E4191"/>
                </a:solidFill>
                <a:latin typeface="Times New Roman"/>
                <a:cs typeface="Times New Roman"/>
              </a:rPr>
              <a:t>n</a:t>
            </a:r>
            <a:r>
              <a:rPr sz="2390" spc="34" dirty="0">
                <a:solidFill>
                  <a:srgbClr val="1E4191"/>
                </a:solidFill>
                <a:latin typeface="Times New Roman"/>
                <a:cs typeface="Times New Roman"/>
              </a:rPr>
              <a:t>g</a:t>
            </a:r>
            <a:r>
              <a:rPr sz="2390" dirty="0">
                <a:solidFill>
                  <a:srgbClr val="1E4191"/>
                </a:solidFill>
                <a:latin typeface="Times New Roman"/>
                <a:cs typeface="Times New Roman"/>
              </a:rPr>
              <a:t>,</a:t>
            </a:r>
            <a:r>
              <a:rPr sz="2390" spc="410" dirty="0">
                <a:solidFill>
                  <a:srgbClr val="1E4191"/>
                </a:solidFill>
                <a:latin typeface="Times New Roman"/>
                <a:cs typeface="Times New Roman"/>
              </a:rPr>
              <a:t> </a:t>
            </a:r>
            <a:r>
              <a:rPr sz="2390" spc="-39" dirty="0">
                <a:solidFill>
                  <a:srgbClr val="1E4191"/>
                </a:solidFill>
                <a:latin typeface="Times New Roman"/>
                <a:cs typeface="Times New Roman"/>
              </a:rPr>
              <a:t>c</a:t>
            </a:r>
            <a:r>
              <a:rPr sz="2390" spc="-25" dirty="0">
                <a:solidFill>
                  <a:srgbClr val="1E4191"/>
                </a:solidFill>
                <a:latin typeface="Times New Roman"/>
                <a:cs typeface="Times New Roman"/>
              </a:rPr>
              <a:t>o</a:t>
            </a:r>
            <a:r>
              <a:rPr sz="2390" spc="25" dirty="0">
                <a:solidFill>
                  <a:srgbClr val="1E4191"/>
                </a:solidFill>
                <a:latin typeface="Times New Roman"/>
                <a:cs typeface="Times New Roman"/>
              </a:rPr>
              <a:t>nn</a:t>
            </a:r>
            <a:r>
              <a:rPr sz="2390" spc="-34" dirty="0">
                <a:solidFill>
                  <a:srgbClr val="1E4191"/>
                </a:solidFill>
                <a:latin typeface="Times New Roman"/>
                <a:cs typeface="Times New Roman"/>
              </a:rPr>
              <a:t>e</a:t>
            </a:r>
            <a:r>
              <a:rPr sz="2390" spc="-39" dirty="0">
                <a:solidFill>
                  <a:srgbClr val="1E4191"/>
                </a:solidFill>
                <a:latin typeface="Times New Roman"/>
                <a:cs typeface="Times New Roman"/>
              </a:rPr>
              <a:t>c</a:t>
            </a:r>
            <a:r>
              <a:rPr sz="2390" spc="-25" dirty="0">
                <a:solidFill>
                  <a:srgbClr val="1E4191"/>
                </a:solidFill>
                <a:latin typeface="Times New Roman"/>
                <a:cs typeface="Times New Roman"/>
              </a:rPr>
              <a:t>t</a:t>
            </a:r>
            <a:r>
              <a:rPr sz="2390" dirty="0">
                <a:solidFill>
                  <a:srgbClr val="1E4191"/>
                </a:solidFill>
                <a:latin typeface="Times New Roman"/>
                <a:cs typeface="Times New Roman"/>
              </a:rPr>
              <a:t>i</a:t>
            </a:r>
            <a:r>
              <a:rPr sz="2390" spc="19" dirty="0">
                <a:solidFill>
                  <a:srgbClr val="1E4191"/>
                </a:solidFill>
                <a:latin typeface="Times New Roman"/>
                <a:cs typeface="Times New Roman"/>
              </a:rPr>
              <a:t>v</a:t>
            </a:r>
            <a:r>
              <a:rPr sz="2390" dirty="0">
                <a:solidFill>
                  <a:srgbClr val="1E4191"/>
                </a:solidFill>
                <a:latin typeface="Times New Roman"/>
                <a:cs typeface="Times New Roman"/>
              </a:rPr>
              <a:t>i</a:t>
            </a:r>
            <a:r>
              <a:rPr sz="2390" spc="-29" dirty="0">
                <a:solidFill>
                  <a:srgbClr val="1E4191"/>
                </a:solidFill>
                <a:latin typeface="Times New Roman"/>
                <a:cs typeface="Times New Roman"/>
              </a:rPr>
              <a:t>t</a:t>
            </a:r>
            <a:r>
              <a:rPr sz="2390" dirty="0">
                <a:solidFill>
                  <a:srgbClr val="1E4191"/>
                </a:solidFill>
                <a:latin typeface="Times New Roman"/>
                <a:cs typeface="Times New Roman"/>
              </a:rPr>
              <a:t>y</a:t>
            </a:r>
            <a:endParaRPr sz="2390" dirty="0">
              <a:latin typeface="Times New Roman"/>
              <a:cs typeface="Times New Roman"/>
            </a:endParaRPr>
          </a:p>
          <a:p>
            <a:pPr marL="12647" marR="45575">
              <a:lnSpc>
                <a:spcPct val="95825"/>
              </a:lnSpc>
              <a:spcBef>
                <a:spcPts val="1429"/>
              </a:spcBef>
            </a:pPr>
            <a:r>
              <a:rPr sz="2390" spc="39" dirty="0">
                <a:solidFill>
                  <a:srgbClr val="22A7DE"/>
                </a:solidFill>
                <a:latin typeface="Times New Roman"/>
                <a:cs typeface="Times New Roman"/>
              </a:rPr>
              <a:t>P</a:t>
            </a:r>
            <a:r>
              <a:rPr sz="2390" spc="69" dirty="0">
                <a:solidFill>
                  <a:srgbClr val="22A7DE"/>
                </a:solidFill>
                <a:latin typeface="Times New Roman"/>
                <a:cs typeface="Times New Roman"/>
              </a:rPr>
              <a:t>r</a:t>
            </a:r>
            <a:r>
              <a:rPr sz="2390" spc="54" dirty="0">
                <a:solidFill>
                  <a:srgbClr val="22A7DE"/>
                </a:solidFill>
                <a:latin typeface="Times New Roman"/>
                <a:cs typeface="Times New Roman"/>
              </a:rPr>
              <a:t>o</a:t>
            </a:r>
            <a:r>
              <a:rPr sz="2390" spc="104" dirty="0">
                <a:solidFill>
                  <a:srgbClr val="22A7DE"/>
                </a:solidFill>
                <a:latin typeface="Times New Roman"/>
                <a:cs typeface="Times New Roman"/>
              </a:rPr>
              <a:t>v</a:t>
            </a:r>
            <a:r>
              <a:rPr sz="2390" spc="44" dirty="0">
                <a:solidFill>
                  <a:srgbClr val="22A7DE"/>
                </a:solidFill>
                <a:latin typeface="Times New Roman"/>
                <a:cs typeface="Times New Roman"/>
              </a:rPr>
              <a:t>e</a:t>
            </a:r>
            <a:r>
              <a:rPr sz="2390" dirty="0">
                <a:solidFill>
                  <a:srgbClr val="22A7DE"/>
                </a:solidFill>
                <a:latin typeface="Times New Roman"/>
                <a:cs typeface="Times New Roman"/>
              </a:rPr>
              <a:t>n</a:t>
            </a:r>
            <a:r>
              <a:rPr sz="2390" spc="493" dirty="0">
                <a:solidFill>
                  <a:srgbClr val="22A7DE"/>
                </a:solidFill>
                <a:latin typeface="Times New Roman"/>
                <a:cs typeface="Times New Roman"/>
              </a:rPr>
              <a:t> </a:t>
            </a:r>
            <a:r>
              <a:rPr sz="2390" spc="-39" dirty="0">
                <a:solidFill>
                  <a:srgbClr val="22A7DE"/>
                </a:solidFill>
                <a:latin typeface="Times New Roman"/>
                <a:cs typeface="Times New Roman"/>
              </a:rPr>
              <a:t>c</a:t>
            </a:r>
            <a:r>
              <a:rPr sz="2390" spc="75" dirty="0">
                <a:solidFill>
                  <a:srgbClr val="22A7DE"/>
                </a:solidFill>
                <a:latin typeface="Times New Roman"/>
                <a:cs typeface="Times New Roman"/>
              </a:rPr>
              <a:t>li</a:t>
            </a:r>
            <a:r>
              <a:rPr sz="2390" spc="25" dirty="0">
                <a:solidFill>
                  <a:srgbClr val="22A7DE"/>
                </a:solidFill>
                <a:latin typeface="Times New Roman"/>
                <a:cs typeface="Times New Roman"/>
              </a:rPr>
              <a:t>n</a:t>
            </a:r>
            <a:r>
              <a:rPr sz="2390" spc="75" dirty="0">
                <a:solidFill>
                  <a:srgbClr val="22A7DE"/>
                </a:solidFill>
                <a:latin typeface="Times New Roman"/>
                <a:cs typeface="Times New Roman"/>
              </a:rPr>
              <a:t>i</a:t>
            </a:r>
            <a:r>
              <a:rPr sz="2390" spc="-39" dirty="0">
                <a:solidFill>
                  <a:srgbClr val="22A7DE"/>
                </a:solidFill>
                <a:latin typeface="Times New Roman"/>
                <a:cs typeface="Times New Roman"/>
              </a:rPr>
              <a:t>c</a:t>
            </a:r>
            <a:r>
              <a:rPr sz="2390" spc="34" dirty="0">
                <a:solidFill>
                  <a:srgbClr val="22A7DE"/>
                </a:solidFill>
                <a:latin typeface="Times New Roman"/>
                <a:cs typeface="Times New Roman"/>
              </a:rPr>
              <a:t>a</a:t>
            </a:r>
            <a:r>
              <a:rPr sz="2390" dirty="0">
                <a:solidFill>
                  <a:srgbClr val="22A7DE"/>
                </a:solidFill>
                <a:latin typeface="Times New Roman"/>
                <a:cs typeface="Times New Roman"/>
              </a:rPr>
              <a:t>l</a:t>
            </a:r>
            <a:r>
              <a:rPr sz="2390" spc="325" dirty="0">
                <a:solidFill>
                  <a:srgbClr val="22A7DE"/>
                </a:solidFill>
                <a:latin typeface="Times New Roman"/>
                <a:cs typeface="Times New Roman"/>
              </a:rPr>
              <a:t> </a:t>
            </a:r>
            <a:r>
              <a:rPr sz="2390" spc="54" dirty="0">
                <a:solidFill>
                  <a:srgbClr val="22A7DE"/>
                </a:solidFill>
                <a:latin typeface="Times New Roman"/>
                <a:cs typeface="Times New Roman"/>
              </a:rPr>
              <a:t>o</a:t>
            </a:r>
            <a:r>
              <a:rPr sz="2390" spc="25" dirty="0">
                <a:solidFill>
                  <a:srgbClr val="22A7DE"/>
                </a:solidFill>
                <a:latin typeface="Times New Roman"/>
                <a:cs typeface="Times New Roman"/>
              </a:rPr>
              <a:t>u</a:t>
            </a:r>
            <a:r>
              <a:rPr sz="2390" spc="128" dirty="0">
                <a:solidFill>
                  <a:srgbClr val="22A7DE"/>
                </a:solidFill>
                <a:latin typeface="Times New Roman"/>
                <a:cs typeface="Times New Roman"/>
              </a:rPr>
              <a:t>t</a:t>
            </a:r>
            <a:r>
              <a:rPr sz="2390" spc="-39" dirty="0">
                <a:solidFill>
                  <a:srgbClr val="22A7DE"/>
                </a:solidFill>
                <a:latin typeface="Times New Roman"/>
                <a:cs typeface="Times New Roman"/>
              </a:rPr>
              <a:t>c</a:t>
            </a:r>
            <a:r>
              <a:rPr sz="2390" spc="54" dirty="0">
                <a:solidFill>
                  <a:srgbClr val="22A7DE"/>
                </a:solidFill>
                <a:latin typeface="Times New Roman"/>
                <a:cs typeface="Times New Roman"/>
              </a:rPr>
              <a:t>om</a:t>
            </a:r>
            <a:r>
              <a:rPr sz="2390" spc="44" dirty="0">
                <a:solidFill>
                  <a:srgbClr val="22A7DE"/>
                </a:solidFill>
                <a:latin typeface="Times New Roman"/>
                <a:cs typeface="Times New Roman"/>
              </a:rPr>
              <a:t>e</a:t>
            </a:r>
            <a:r>
              <a:rPr sz="2390" dirty="0">
                <a:solidFill>
                  <a:srgbClr val="22A7DE"/>
                </a:solidFill>
                <a:latin typeface="Times New Roman"/>
                <a:cs typeface="Times New Roman"/>
              </a:rPr>
              <a:t>s</a:t>
            </a:r>
            <a:endParaRPr sz="2390" dirty="0">
              <a:latin typeface="Times New Roman"/>
              <a:cs typeface="Times New Roman"/>
            </a:endParaRPr>
          </a:p>
          <a:p>
            <a:pPr marL="12647" marR="45575">
              <a:lnSpc>
                <a:spcPts val="2534"/>
              </a:lnSpc>
              <a:spcBef>
                <a:spcPts val="126"/>
              </a:spcBef>
            </a:pPr>
            <a:r>
              <a:rPr sz="2390" spc="8" dirty="0">
                <a:solidFill>
                  <a:srgbClr val="1E4191"/>
                </a:solidFill>
                <a:latin typeface="Times New Roman"/>
                <a:cs typeface="Times New Roman"/>
              </a:rPr>
              <a:t>D</a:t>
            </a:r>
            <a:r>
              <a:rPr sz="2390" spc="-25" dirty="0">
                <a:solidFill>
                  <a:srgbClr val="1E4191"/>
                </a:solidFill>
                <a:latin typeface="Times New Roman"/>
                <a:cs typeface="Times New Roman"/>
              </a:rPr>
              <a:t>M</a:t>
            </a:r>
            <a:r>
              <a:rPr sz="2390" spc="4" dirty="0">
                <a:solidFill>
                  <a:srgbClr val="1E4191"/>
                </a:solidFill>
                <a:latin typeface="Times New Roman"/>
                <a:cs typeface="Times New Roman"/>
              </a:rPr>
              <a:t>I</a:t>
            </a:r>
            <a:r>
              <a:rPr sz="2390" spc="-12" dirty="0">
                <a:solidFill>
                  <a:srgbClr val="1E4191"/>
                </a:solidFill>
                <a:latin typeface="Times New Roman"/>
                <a:cs typeface="Times New Roman"/>
              </a:rPr>
              <a:t>S</a:t>
            </a:r>
            <a:r>
              <a:rPr sz="2390" spc="-4" dirty="0">
                <a:solidFill>
                  <a:srgbClr val="1E4191"/>
                </a:solidFill>
                <a:latin typeface="Times New Roman"/>
                <a:cs typeface="Times New Roman"/>
              </a:rPr>
              <a:t>T</a:t>
            </a:r>
            <a:r>
              <a:rPr sz="2390" dirty="0">
                <a:solidFill>
                  <a:srgbClr val="1E4191"/>
                </a:solidFill>
                <a:latin typeface="Times New Roman"/>
                <a:cs typeface="Times New Roman"/>
              </a:rPr>
              <a:t>,</a:t>
            </a:r>
            <a:r>
              <a:rPr sz="2390" spc="303" dirty="0">
                <a:solidFill>
                  <a:srgbClr val="1E4191"/>
                </a:solidFill>
                <a:latin typeface="Times New Roman"/>
                <a:cs typeface="Times New Roman"/>
              </a:rPr>
              <a:t> </a:t>
            </a:r>
            <a:r>
              <a:rPr sz="2390" spc="33" dirty="0">
                <a:solidFill>
                  <a:srgbClr val="1E4191"/>
                </a:solidFill>
                <a:latin typeface="Times New Roman"/>
                <a:cs typeface="Times New Roman"/>
              </a:rPr>
              <a:t>O</a:t>
            </a:r>
            <a:r>
              <a:rPr sz="2390" spc="-12" dirty="0">
                <a:solidFill>
                  <a:srgbClr val="1E4191"/>
                </a:solidFill>
                <a:latin typeface="Times New Roman"/>
                <a:cs typeface="Times New Roman"/>
              </a:rPr>
              <a:t>S</a:t>
            </a:r>
            <a:r>
              <a:rPr sz="2390" spc="-29" dirty="0">
                <a:solidFill>
                  <a:srgbClr val="1E4191"/>
                </a:solidFill>
                <a:latin typeface="Times New Roman"/>
                <a:cs typeface="Times New Roman"/>
              </a:rPr>
              <a:t>L</a:t>
            </a:r>
            <a:r>
              <a:rPr sz="2390" dirty="0">
                <a:solidFill>
                  <a:srgbClr val="1E4191"/>
                </a:solidFill>
                <a:latin typeface="Times New Roman"/>
                <a:cs typeface="Times New Roman"/>
              </a:rPr>
              <a:t>O</a:t>
            </a:r>
            <a:r>
              <a:rPr sz="2390" spc="444" dirty="0">
                <a:solidFill>
                  <a:srgbClr val="1E4191"/>
                </a:solidFill>
                <a:latin typeface="Times New Roman"/>
                <a:cs typeface="Times New Roman"/>
              </a:rPr>
              <a:t> </a:t>
            </a:r>
            <a:r>
              <a:rPr sz="2390" spc="4" dirty="0">
                <a:solidFill>
                  <a:srgbClr val="1E4191"/>
                </a:solidFill>
                <a:latin typeface="Times New Roman"/>
                <a:cs typeface="Times New Roman"/>
              </a:rPr>
              <a:t>II</a:t>
            </a:r>
            <a:r>
              <a:rPr sz="2390" dirty="0">
                <a:solidFill>
                  <a:srgbClr val="1E4191"/>
                </a:solidFill>
                <a:latin typeface="Times New Roman"/>
                <a:cs typeface="Times New Roman"/>
              </a:rPr>
              <a:t>:</a:t>
            </a:r>
            <a:r>
              <a:rPr sz="2390" spc="-105" dirty="0">
                <a:solidFill>
                  <a:srgbClr val="1E4191"/>
                </a:solidFill>
                <a:latin typeface="Times New Roman"/>
                <a:cs typeface="Times New Roman"/>
              </a:rPr>
              <a:t> </a:t>
            </a:r>
            <a:r>
              <a:rPr sz="2390" spc="40" dirty="0">
                <a:solidFill>
                  <a:srgbClr val="1E4191"/>
                </a:solidFill>
                <a:latin typeface="Times New Roman"/>
                <a:cs typeface="Times New Roman"/>
              </a:rPr>
              <a:t>b</a:t>
            </a:r>
            <a:r>
              <a:rPr sz="2390" spc="-40" dirty="0">
                <a:solidFill>
                  <a:srgbClr val="1E4191"/>
                </a:solidFill>
                <a:latin typeface="Times New Roman"/>
                <a:cs typeface="Times New Roman"/>
              </a:rPr>
              <a:t>e</a:t>
            </a:r>
            <a:r>
              <a:rPr sz="2390" spc="-28" dirty="0">
                <a:solidFill>
                  <a:srgbClr val="1E4191"/>
                </a:solidFill>
                <a:latin typeface="Times New Roman"/>
                <a:cs typeface="Times New Roman"/>
              </a:rPr>
              <a:t>tt</a:t>
            </a:r>
            <a:r>
              <a:rPr sz="2390" spc="-40" dirty="0">
                <a:solidFill>
                  <a:srgbClr val="1E4191"/>
                </a:solidFill>
                <a:latin typeface="Times New Roman"/>
                <a:cs typeface="Times New Roman"/>
              </a:rPr>
              <a:t>e</a:t>
            </a:r>
            <a:r>
              <a:rPr sz="2390" dirty="0">
                <a:solidFill>
                  <a:srgbClr val="1E4191"/>
                </a:solidFill>
                <a:latin typeface="Times New Roman"/>
                <a:cs typeface="Times New Roman"/>
              </a:rPr>
              <a:t>r</a:t>
            </a:r>
            <a:r>
              <a:rPr sz="2390" spc="-62" dirty="0">
                <a:solidFill>
                  <a:srgbClr val="1E4191"/>
                </a:solidFill>
                <a:latin typeface="Times New Roman"/>
                <a:cs typeface="Times New Roman"/>
              </a:rPr>
              <a:t> </a:t>
            </a:r>
            <a:r>
              <a:rPr sz="2390" spc="-39" dirty="0">
                <a:solidFill>
                  <a:srgbClr val="1E4191"/>
                </a:solidFill>
                <a:latin typeface="Times New Roman"/>
                <a:cs typeface="Times New Roman"/>
              </a:rPr>
              <a:t>s</a:t>
            </a:r>
            <a:r>
              <a:rPr sz="2390" spc="-34" dirty="0">
                <a:solidFill>
                  <a:srgbClr val="1E4191"/>
                </a:solidFill>
                <a:latin typeface="Times New Roman"/>
                <a:cs typeface="Times New Roman"/>
              </a:rPr>
              <a:t>e</a:t>
            </a:r>
            <a:r>
              <a:rPr sz="2390" spc="25" dirty="0">
                <a:solidFill>
                  <a:srgbClr val="1E4191"/>
                </a:solidFill>
                <a:latin typeface="Times New Roman"/>
                <a:cs typeface="Times New Roman"/>
              </a:rPr>
              <a:t>n</a:t>
            </a:r>
            <a:r>
              <a:rPr sz="2390" spc="-39" dirty="0">
                <a:solidFill>
                  <a:srgbClr val="1E4191"/>
                </a:solidFill>
                <a:latin typeface="Times New Roman"/>
                <a:cs typeface="Times New Roman"/>
              </a:rPr>
              <a:t>s</a:t>
            </a:r>
            <a:r>
              <a:rPr sz="2390" dirty="0">
                <a:solidFill>
                  <a:srgbClr val="1E4191"/>
                </a:solidFill>
                <a:latin typeface="Times New Roman"/>
                <a:cs typeface="Times New Roman"/>
              </a:rPr>
              <a:t>i</a:t>
            </a:r>
            <a:r>
              <a:rPr sz="2390" spc="-29" dirty="0">
                <a:solidFill>
                  <a:srgbClr val="1E4191"/>
                </a:solidFill>
                <a:latin typeface="Times New Roman"/>
                <a:cs typeface="Times New Roman"/>
              </a:rPr>
              <a:t>t</a:t>
            </a:r>
            <a:r>
              <a:rPr sz="2390" dirty="0">
                <a:solidFill>
                  <a:srgbClr val="1E4191"/>
                </a:solidFill>
                <a:latin typeface="Times New Roman"/>
                <a:cs typeface="Times New Roman"/>
              </a:rPr>
              <a:t>i</a:t>
            </a:r>
            <a:r>
              <a:rPr sz="2390" spc="19" dirty="0">
                <a:solidFill>
                  <a:srgbClr val="1E4191"/>
                </a:solidFill>
                <a:latin typeface="Times New Roman"/>
                <a:cs typeface="Times New Roman"/>
              </a:rPr>
              <a:t>v</a:t>
            </a:r>
            <a:r>
              <a:rPr sz="2390" dirty="0">
                <a:solidFill>
                  <a:srgbClr val="1E4191"/>
                </a:solidFill>
                <a:latin typeface="Times New Roman"/>
                <a:cs typeface="Times New Roman"/>
              </a:rPr>
              <a:t>i</a:t>
            </a:r>
            <a:r>
              <a:rPr sz="2390" spc="-29" dirty="0">
                <a:solidFill>
                  <a:srgbClr val="1E4191"/>
                </a:solidFill>
                <a:latin typeface="Times New Roman"/>
                <a:cs typeface="Times New Roman"/>
              </a:rPr>
              <a:t>t</a:t>
            </a:r>
            <a:r>
              <a:rPr sz="2390" dirty="0">
                <a:solidFill>
                  <a:srgbClr val="1E4191"/>
                </a:solidFill>
                <a:latin typeface="Times New Roman"/>
                <a:cs typeface="Times New Roman"/>
              </a:rPr>
              <a:t>y</a:t>
            </a:r>
            <a:endParaRPr sz="2390" dirty="0">
              <a:latin typeface="Times New Roman"/>
              <a:cs typeface="Times New Roman"/>
            </a:endParaRPr>
          </a:p>
          <a:p>
            <a:pPr marL="12647">
              <a:lnSpc>
                <a:spcPts val="2410"/>
              </a:lnSpc>
            </a:pPr>
            <a:r>
              <a:rPr sz="3585" spc="-19" baseline="1207" dirty="0">
                <a:solidFill>
                  <a:srgbClr val="1E4191"/>
                </a:solidFill>
                <a:latin typeface="Times New Roman"/>
                <a:cs typeface="Times New Roman"/>
              </a:rPr>
              <a:t>o</a:t>
            </a:r>
            <a:r>
              <a:rPr sz="3585" spc="25" baseline="1207" dirty="0">
                <a:solidFill>
                  <a:srgbClr val="1E4191"/>
                </a:solidFill>
                <a:latin typeface="Times New Roman"/>
                <a:cs typeface="Times New Roman"/>
              </a:rPr>
              <a:t>v</a:t>
            </a:r>
            <a:r>
              <a:rPr sz="3585" spc="-29" baseline="1207" dirty="0">
                <a:solidFill>
                  <a:srgbClr val="1E4191"/>
                </a:solidFill>
                <a:latin typeface="Times New Roman"/>
                <a:cs typeface="Times New Roman"/>
              </a:rPr>
              <a:t>e</a:t>
            </a:r>
            <a:r>
              <a:rPr sz="3585" spc="-9" baseline="1207" dirty="0">
                <a:solidFill>
                  <a:srgbClr val="1E4191"/>
                </a:solidFill>
                <a:latin typeface="Times New Roman"/>
                <a:cs typeface="Times New Roman"/>
              </a:rPr>
              <a:t>r</a:t>
            </a:r>
            <a:r>
              <a:rPr sz="3585" spc="34" baseline="1207" dirty="0">
                <a:solidFill>
                  <a:srgbClr val="1E4191"/>
                </a:solidFill>
                <a:latin typeface="Times New Roman"/>
                <a:cs typeface="Times New Roman"/>
              </a:rPr>
              <a:t>a</a:t>
            </a:r>
            <a:r>
              <a:rPr sz="3585" baseline="1207" dirty="0">
                <a:solidFill>
                  <a:srgbClr val="1E4191"/>
                </a:solidFill>
                <a:latin typeface="Times New Roman"/>
                <a:cs typeface="Times New Roman"/>
              </a:rPr>
              <a:t>ll</a:t>
            </a:r>
            <a:r>
              <a:rPr sz="3585" spc="331" baseline="1207" dirty="0">
                <a:solidFill>
                  <a:srgbClr val="1E4191"/>
                </a:solidFill>
                <a:latin typeface="Times New Roman"/>
                <a:cs typeface="Times New Roman"/>
              </a:rPr>
              <a:t> </a:t>
            </a:r>
            <a:r>
              <a:rPr sz="3585" spc="29" baseline="1207" dirty="0">
                <a:solidFill>
                  <a:srgbClr val="1E4191"/>
                </a:solidFill>
                <a:latin typeface="Times New Roman"/>
                <a:cs typeface="Times New Roman"/>
              </a:rPr>
              <a:t>a</a:t>
            </a:r>
            <a:r>
              <a:rPr sz="3585" spc="25" baseline="1207" dirty="0">
                <a:solidFill>
                  <a:srgbClr val="1E4191"/>
                </a:solidFill>
                <a:latin typeface="Times New Roman"/>
                <a:cs typeface="Times New Roman"/>
              </a:rPr>
              <a:t>n</a:t>
            </a:r>
            <a:r>
              <a:rPr sz="3585" baseline="1207" dirty="0">
                <a:solidFill>
                  <a:srgbClr val="1E4191"/>
                </a:solidFill>
                <a:latin typeface="Times New Roman"/>
                <a:cs typeface="Times New Roman"/>
              </a:rPr>
              <a:t>d</a:t>
            </a:r>
            <a:r>
              <a:rPr sz="3585" spc="420" baseline="1207" dirty="0">
                <a:solidFill>
                  <a:srgbClr val="1E4191"/>
                </a:solidFill>
                <a:latin typeface="Times New Roman"/>
                <a:cs typeface="Times New Roman"/>
              </a:rPr>
              <a:t> </a:t>
            </a:r>
            <a:r>
              <a:rPr sz="3585" spc="-39" baseline="1207" dirty="0">
                <a:solidFill>
                  <a:srgbClr val="1E4191"/>
                </a:solidFill>
                <a:latin typeface="Times New Roman"/>
                <a:cs typeface="Times New Roman"/>
              </a:rPr>
              <a:t>s</a:t>
            </a:r>
            <a:r>
              <a:rPr sz="3585" spc="34" baseline="1207" dirty="0">
                <a:solidFill>
                  <a:srgbClr val="1E4191"/>
                </a:solidFill>
                <a:latin typeface="Times New Roman"/>
                <a:cs typeface="Times New Roman"/>
              </a:rPr>
              <a:t>p</a:t>
            </a:r>
            <a:r>
              <a:rPr sz="3585" spc="-29" baseline="1207" dirty="0">
                <a:solidFill>
                  <a:srgbClr val="1E4191"/>
                </a:solidFill>
                <a:latin typeface="Times New Roman"/>
                <a:cs typeface="Times New Roman"/>
              </a:rPr>
              <a:t>e</a:t>
            </a:r>
            <a:r>
              <a:rPr sz="3585" spc="-39" baseline="1207" dirty="0">
                <a:solidFill>
                  <a:srgbClr val="1E4191"/>
                </a:solidFill>
                <a:latin typeface="Times New Roman"/>
                <a:cs typeface="Times New Roman"/>
              </a:rPr>
              <a:t>c</a:t>
            </a:r>
            <a:r>
              <a:rPr sz="3585" baseline="1207" dirty="0">
                <a:solidFill>
                  <a:srgbClr val="1E4191"/>
                </a:solidFill>
                <a:latin typeface="Times New Roman"/>
                <a:cs typeface="Times New Roman"/>
              </a:rPr>
              <a:t>if</a:t>
            </a:r>
            <a:r>
              <a:rPr sz="3585" spc="-4" baseline="1207" dirty="0">
                <a:solidFill>
                  <a:srgbClr val="1E4191"/>
                </a:solidFill>
                <a:latin typeface="Times New Roman"/>
                <a:cs typeface="Times New Roman"/>
              </a:rPr>
              <a:t>i</a:t>
            </a:r>
            <a:r>
              <a:rPr sz="3585" spc="-39" baseline="1207" dirty="0">
                <a:solidFill>
                  <a:srgbClr val="1E4191"/>
                </a:solidFill>
                <a:latin typeface="Times New Roman"/>
                <a:cs typeface="Times New Roman"/>
              </a:rPr>
              <a:t>c</a:t>
            </a:r>
            <a:r>
              <a:rPr sz="3585" spc="34" baseline="1207" dirty="0">
                <a:solidFill>
                  <a:srgbClr val="1E4191"/>
                </a:solidFill>
                <a:latin typeface="Times New Roman"/>
                <a:cs typeface="Times New Roman"/>
              </a:rPr>
              <a:t>a</a:t>
            </a:r>
            <a:r>
              <a:rPr sz="3585" baseline="1207" dirty="0">
                <a:solidFill>
                  <a:srgbClr val="1E4191"/>
                </a:solidFill>
                <a:latin typeface="Times New Roman"/>
                <a:cs typeface="Times New Roman"/>
              </a:rPr>
              <a:t>lly</a:t>
            </a:r>
            <a:r>
              <a:rPr sz="3585" spc="367" baseline="1207" dirty="0">
                <a:solidFill>
                  <a:srgbClr val="1E4191"/>
                </a:solidFill>
                <a:latin typeface="Times New Roman"/>
                <a:cs typeface="Times New Roman"/>
              </a:rPr>
              <a:t> </a:t>
            </a:r>
            <a:r>
              <a:rPr sz="3585" spc="-19" baseline="1207" dirty="0">
                <a:solidFill>
                  <a:srgbClr val="1E4191"/>
                </a:solidFill>
                <a:latin typeface="Times New Roman"/>
                <a:cs typeface="Times New Roman"/>
              </a:rPr>
              <a:t>o</a:t>
            </a:r>
            <a:r>
              <a:rPr sz="3585" baseline="1207" dirty="0">
                <a:solidFill>
                  <a:srgbClr val="1E4191"/>
                </a:solidFill>
                <a:latin typeface="Times New Roman"/>
                <a:cs typeface="Times New Roman"/>
              </a:rPr>
              <a:t>n</a:t>
            </a:r>
            <a:r>
              <a:rPr sz="3585" spc="207" baseline="1207" dirty="0">
                <a:solidFill>
                  <a:srgbClr val="1E4191"/>
                </a:solidFill>
                <a:latin typeface="Times New Roman"/>
                <a:cs typeface="Times New Roman"/>
              </a:rPr>
              <a:t> </a:t>
            </a:r>
            <a:r>
              <a:rPr sz="3585" spc="39" baseline="1207" dirty="0">
                <a:solidFill>
                  <a:srgbClr val="1E4191"/>
                </a:solidFill>
                <a:latin typeface="Times New Roman"/>
                <a:cs typeface="Times New Roman"/>
              </a:rPr>
              <a:t>d</a:t>
            </a:r>
            <a:r>
              <a:rPr sz="3585" spc="-33" baseline="1207" dirty="0">
                <a:solidFill>
                  <a:srgbClr val="1E4191"/>
                </a:solidFill>
                <a:latin typeface="Times New Roman"/>
                <a:cs typeface="Times New Roman"/>
              </a:rPr>
              <a:t>e</a:t>
            </a:r>
            <a:r>
              <a:rPr sz="3585" spc="28" baseline="1207" dirty="0">
                <a:solidFill>
                  <a:srgbClr val="1E4191"/>
                </a:solidFill>
                <a:latin typeface="Times New Roman"/>
                <a:cs typeface="Times New Roman"/>
              </a:rPr>
              <a:t>n</a:t>
            </a:r>
            <a:r>
              <a:rPr sz="3585" spc="-45" baseline="1207" dirty="0">
                <a:solidFill>
                  <a:srgbClr val="1E4191"/>
                </a:solidFill>
                <a:latin typeface="Times New Roman"/>
                <a:cs typeface="Times New Roman"/>
              </a:rPr>
              <a:t>s</a:t>
            </a:r>
            <a:r>
              <a:rPr sz="3585" baseline="1207" dirty="0">
                <a:solidFill>
                  <a:srgbClr val="1E4191"/>
                </a:solidFill>
                <a:latin typeface="Times New Roman"/>
                <a:cs typeface="Times New Roman"/>
              </a:rPr>
              <a:t>e</a:t>
            </a:r>
            <a:r>
              <a:rPr sz="3585" spc="-54" baseline="1207" dirty="0">
                <a:solidFill>
                  <a:srgbClr val="1E4191"/>
                </a:solidFill>
                <a:latin typeface="Times New Roman"/>
                <a:cs typeface="Times New Roman"/>
              </a:rPr>
              <a:t> </a:t>
            </a:r>
            <a:r>
              <a:rPr sz="3585" spc="34" baseline="1207" dirty="0">
                <a:solidFill>
                  <a:srgbClr val="1E4191"/>
                </a:solidFill>
                <a:latin typeface="Times New Roman"/>
                <a:cs typeface="Times New Roman"/>
              </a:rPr>
              <a:t>b</a:t>
            </a:r>
            <a:r>
              <a:rPr sz="3585" spc="-9" baseline="1207" dirty="0">
                <a:solidFill>
                  <a:srgbClr val="1E4191"/>
                </a:solidFill>
                <a:latin typeface="Times New Roman"/>
                <a:cs typeface="Times New Roman"/>
              </a:rPr>
              <a:t>r</a:t>
            </a:r>
            <a:r>
              <a:rPr sz="3585" spc="-29" baseline="1207" dirty="0">
                <a:solidFill>
                  <a:srgbClr val="1E4191"/>
                </a:solidFill>
                <a:latin typeface="Times New Roman"/>
                <a:cs typeface="Times New Roman"/>
              </a:rPr>
              <a:t>e</a:t>
            </a:r>
            <a:r>
              <a:rPr sz="3585" spc="34" baseline="1207" dirty="0">
                <a:solidFill>
                  <a:srgbClr val="1E4191"/>
                </a:solidFill>
                <a:latin typeface="Times New Roman"/>
                <a:cs typeface="Times New Roman"/>
              </a:rPr>
              <a:t>a</a:t>
            </a:r>
            <a:r>
              <a:rPr sz="3585" spc="-39" baseline="1207" dirty="0">
                <a:solidFill>
                  <a:srgbClr val="1E4191"/>
                </a:solidFill>
                <a:latin typeface="Times New Roman"/>
                <a:cs typeface="Times New Roman"/>
              </a:rPr>
              <a:t>s</a:t>
            </a:r>
            <a:r>
              <a:rPr sz="3585" baseline="1207" dirty="0">
                <a:solidFill>
                  <a:srgbClr val="1E4191"/>
                </a:solidFill>
                <a:latin typeface="Times New Roman"/>
                <a:cs typeface="Times New Roman"/>
              </a:rPr>
              <a:t>t</a:t>
            </a:r>
            <a:endParaRPr sz="2390" dirty="0">
              <a:latin typeface="Times New Roman"/>
              <a:cs typeface="Times New Roman"/>
            </a:endParaRPr>
          </a:p>
        </p:txBody>
      </p:sp>
    </p:spTree>
    <p:extLst>
      <p:ext uri="{BB962C8B-B14F-4D97-AF65-F5344CB8AC3E}">
        <p14:creationId xmlns:p14="http://schemas.microsoft.com/office/powerpoint/2010/main" val="1529614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bject 19"/>
          <p:cNvSpPr/>
          <p:nvPr/>
        </p:nvSpPr>
        <p:spPr>
          <a:xfrm>
            <a:off x="7898138" y="1380163"/>
            <a:ext cx="4255762" cy="4200365"/>
          </a:xfrm>
          <a:prstGeom prst="rect">
            <a:avLst/>
          </a:prstGeom>
          <a:blipFill>
            <a:blip r:embed="rId2" cstate="print"/>
            <a:stretch>
              <a:fillRect/>
            </a:stretch>
          </a:blipFill>
        </p:spPr>
        <p:txBody>
          <a:bodyPr wrap="square" lIns="0" tIns="0" rIns="0" bIns="0" rtlCol="0">
            <a:noAutofit/>
          </a:bodyPr>
          <a:lstStyle/>
          <a:p>
            <a:endParaRPr sz="3187"/>
          </a:p>
        </p:txBody>
      </p:sp>
      <p:sp>
        <p:nvSpPr>
          <p:cNvPr id="20" name="object 20"/>
          <p:cNvSpPr/>
          <p:nvPr/>
        </p:nvSpPr>
        <p:spPr>
          <a:xfrm>
            <a:off x="8052400" y="1474222"/>
            <a:ext cx="275075" cy="205516"/>
          </a:xfrm>
          <a:prstGeom prst="rect">
            <a:avLst/>
          </a:prstGeom>
          <a:blipFill>
            <a:blip r:embed="rId3" cstate="print"/>
            <a:stretch>
              <a:fillRect/>
            </a:stretch>
          </a:blipFill>
        </p:spPr>
        <p:txBody>
          <a:bodyPr wrap="square" lIns="0" tIns="0" rIns="0" bIns="0" rtlCol="0">
            <a:noAutofit/>
          </a:bodyPr>
          <a:lstStyle/>
          <a:p>
            <a:endParaRPr sz="3187"/>
          </a:p>
        </p:txBody>
      </p:sp>
      <p:sp>
        <p:nvSpPr>
          <p:cNvPr id="21" name="object 21"/>
          <p:cNvSpPr/>
          <p:nvPr/>
        </p:nvSpPr>
        <p:spPr>
          <a:xfrm>
            <a:off x="10358797" y="1474222"/>
            <a:ext cx="276656" cy="207096"/>
          </a:xfrm>
          <a:prstGeom prst="rect">
            <a:avLst/>
          </a:prstGeom>
          <a:blipFill>
            <a:blip r:embed="rId4" cstate="print"/>
            <a:stretch>
              <a:fillRect/>
            </a:stretch>
          </a:blipFill>
        </p:spPr>
        <p:txBody>
          <a:bodyPr wrap="square" lIns="0" tIns="0" rIns="0" bIns="0" rtlCol="0">
            <a:noAutofit/>
          </a:bodyPr>
          <a:lstStyle/>
          <a:p>
            <a:endParaRPr sz="3187"/>
          </a:p>
        </p:txBody>
      </p:sp>
      <p:sp>
        <p:nvSpPr>
          <p:cNvPr id="22" name="object 22"/>
          <p:cNvSpPr/>
          <p:nvPr/>
        </p:nvSpPr>
        <p:spPr>
          <a:xfrm>
            <a:off x="10464523" y="3527375"/>
            <a:ext cx="273494" cy="207096"/>
          </a:xfrm>
          <a:prstGeom prst="rect">
            <a:avLst/>
          </a:prstGeom>
          <a:blipFill>
            <a:blip r:embed="rId5" cstate="print"/>
            <a:stretch>
              <a:fillRect/>
            </a:stretch>
          </a:blipFill>
        </p:spPr>
        <p:txBody>
          <a:bodyPr wrap="square" lIns="0" tIns="0" rIns="0" bIns="0" rtlCol="0">
            <a:noAutofit/>
          </a:bodyPr>
          <a:lstStyle/>
          <a:p>
            <a:endParaRPr sz="3187"/>
          </a:p>
        </p:txBody>
      </p:sp>
      <p:sp>
        <p:nvSpPr>
          <p:cNvPr id="23" name="object 23"/>
          <p:cNvSpPr/>
          <p:nvPr/>
        </p:nvSpPr>
        <p:spPr>
          <a:xfrm>
            <a:off x="7992695" y="3526585"/>
            <a:ext cx="276656" cy="207096"/>
          </a:xfrm>
          <a:prstGeom prst="rect">
            <a:avLst/>
          </a:prstGeom>
          <a:blipFill>
            <a:blip r:embed="rId6" cstate="print"/>
            <a:stretch>
              <a:fillRect/>
            </a:stretch>
          </a:blipFill>
        </p:spPr>
        <p:txBody>
          <a:bodyPr wrap="square" lIns="0" tIns="0" rIns="0" bIns="0" rtlCol="0">
            <a:noAutofit/>
          </a:bodyPr>
          <a:lstStyle/>
          <a:p>
            <a:endParaRPr sz="3187"/>
          </a:p>
        </p:txBody>
      </p:sp>
      <p:sp>
        <p:nvSpPr>
          <p:cNvPr id="18" name="object 18"/>
          <p:cNvSpPr/>
          <p:nvPr/>
        </p:nvSpPr>
        <p:spPr>
          <a:xfrm>
            <a:off x="1936376" y="3234197"/>
            <a:ext cx="4937787" cy="2904451"/>
          </a:xfrm>
          <a:prstGeom prst="rect">
            <a:avLst/>
          </a:prstGeom>
          <a:blipFill>
            <a:blip r:embed="rId7" cstate="print"/>
            <a:stretch>
              <a:fillRect/>
            </a:stretch>
          </a:blipFill>
        </p:spPr>
        <p:txBody>
          <a:bodyPr wrap="square" lIns="0" tIns="0" rIns="0" bIns="0" rtlCol="0">
            <a:noAutofit/>
          </a:bodyPr>
          <a:lstStyle/>
          <a:p>
            <a:endParaRPr sz="3187"/>
          </a:p>
        </p:txBody>
      </p:sp>
      <p:sp>
        <p:nvSpPr>
          <p:cNvPr id="15" name="object 15"/>
          <p:cNvSpPr txBox="1"/>
          <p:nvPr/>
        </p:nvSpPr>
        <p:spPr>
          <a:xfrm>
            <a:off x="582716" y="227125"/>
            <a:ext cx="6069372" cy="532128"/>
          </a:xfrm>
          <a:prstGeom prst="rect">
            <a:avLst/>
          </a:prstGeom>
        </p:spPr>
        <p:txBody>
          <a:bodyPr wrap="square" lIns="0" tIns="0" rIns="0" bIns="0" rtlCol="0">
            <a:noAutofit/>
          </a:bodyPr>
          <a:lstStyle/>
          <a:p>
            <a:pPr marL="12647">
              <a:lnSpc>
                <a:spcPts val="4152"/>
              </a:lnSpc>
              <a:spcBef>
                <a:spcPts val="207"/>
              </a:spcBef>
            </a:pPr>
            <a:r>
              <a:rPr sz="3983" dirty="0">
                <a:solidFill>
                  <a:srgbClr val="1E4191"/>
                </a:solidFill>
                <a:latin typeface="Times New Roman"/>
                <a:cs typeface="Times New Roman"/>
              </a:rPr>
              <a:t>M</a:t>
            </a:r>
            <a:r>
              <a:rPr sz="3983" spc="37" dirty="0">
                <a:solidFill>
                  <a:srgbClr val="1E4191"/>
                </a:solidFill>
                <a:latin typeface="Times New Roman"/>
                <a:cs typeface="Times New Roman"/>
              </a:rPr>
              <a:t>a</a:t>
            </a:r>
            <a:r>
              <a:rPr sz="3983" spc="-15" dirty="0">
                <a:solidFill>
                  <a:srgbClr val="1E4191"/>
                </a:solidFill>
                <a:latin typeface="Times New Roman"/>
                <a:cs typeface="Times New Roman"/>
              </a:rPr>
              <a:t>mm</a:t>
            </a:r>
            <a:r>
              <a:rPr sz="3983" spc="-10" dirty="0">
                <a:solidFill>
                  <a:srgbClr val="1E4191"/>
                </a:solidFill>
                <a:latin typeface="Times New Roman"/>
                <a:cs typeface="Times New Roman"/>
              </a:rPr>
              <a:t>o</a:t>
            </a:r>
            <a:r>
              <a:rPr sz="3983" spc="32" dirty="0">
                <a:solidFill>
                  <a:srgbClr val="1E4191"/>
                </a:solidFill>
                <a:latin typeface="Times New Roman"/>
                <a:cs typeface="Times New Roman"/>
              </a:rPr>
              <a:t>g</a:t>
            </a:r>
            <a:r>
              <a:rPr sz="3983" spc="37" dirty="0">
                <a:solidFill>
                  <a:srgbClr val="1E4191"/>
                </a:solidFill>
                <a:latin typeface="Times New Roman"/>
                <a:cs typeface="Times New Roman"/>
              </a:rPr>
              <a:t>r</a:t>
            </a:r>
            <a:r>
              <a:rPr sz="3983" spc="32" dirty="0">
                <a:solidFill>
                  <a:srgbClr val="1E4191"/>
                </a:solidFill>
                <a:latin typeface="Times New Roman"/>
                <a:cs typeface="Times New Roman"/>
              </a:rPr>
              <a:t>ap</a:t>
            </a:r>
            <a:r>
              <a:rPr sz="3983" spc="10" dirty="0">
                <a:solidFill>
                  <a:srgbClr val="1E4191"/>
                </a:solidFill>
                <a:latin typeface="Times New Roman"/>
                <a:cs typeface="Times New Roman"/>
              </a:rPr>
              <a:t>h</a:t>
            </a:r>
            <a:r>
              <a:rPr sz="3983" dirty="0">
                <a:solidFill>
                  <a:srgbClr val="1E4191"/>
                </a:solidFill>
                <a:latin typeface="Times New Roman"/>
                <a:cs typeface="Times New Roman"/>
              </a:rPr>
              <a:t>y</a:t>
            </a:r>
            <a:r>
              <a:rPr sz="3983" spc="-239" dirty="0">
                <a:solidFill>
                  <a:srgbClr val="1E4191"/>
                </a:solidFill>
                <a:latin typeface="Times New Roman"/>
                <a:cs typeface="Times New Roman"/>
              </a:rPr>
              <a:t> </a:t>
            </a:r>
            <a:r>
              <a:rPr sz="3983" spc="19" dirty="0">
                <a:solidFill>
                  <a:srgbClr val="1E4191"/>
                </a:solidFill>
                <a:latin typeface="Times New Roman"/>
                <a:cs typeface="Times New Roman"/>
              </a:rPr>
              <a:t>i</a:t>
            </a:r>
            <a:r>
              <a:rPr sz="3983" dirty="0">
                <a:solidFill>
                  <a:srgbClr val="1E4191"/>
                </a:solidFill>
                <a:latin typeface="Times New Roman"/>
                <a:cs typeface="Times New Roman"/>
              </a:rPr>
              <a:t>s</a:t>
            </a:r>
            <a:r>
              <a:rPr sz="3983" spc="-23" dirty="0">
                <a:solidFill>
                  <a:srgbClr val="1E4191"/>
                </a:solidFill>
                <a:latin typeface="Times New Roman"/>
                <a:cs typeface="Times New Roman"/>
              </a:rPr>
              <a:t> </a:t>
            </a:r>
            <a:r>
              <a:rPr sz="3983" dirty="0">
                <a:solidFill>
                  <a:srgbClr val="1E4191"/>
                </a:solidFill>
                <a:latin typeface="Times New Roman"/>
                <a:cs typeface="Times New Roman"/>
              </a:rPr>
              <a:t>a</a:t>
            </a:r>
            <a:r>
              <a:rPr sz="3983" spc="334" dirty="0">
                <a:solidFill>
                  <a:srgbClr val="1E4191"/>
                </a:solidFill>
                <a:latin typeface="Times New Roman"/>
                <a:cs typeface="Times New Roman"/>
              </a:rPr>
              <a:t> </a:t>
            </a:r>
            <a:r>
              <a:rPr sz="3983" spc="-44" dirty="0">
                <a:solidFill>
                  <a:srgbClr val="1E4191"/>
                </a:solidFill>
                <a:latin typeface="Times New Roman"/>
                <a:cs typeface="Times New Roman"/>
              </a:rPr>
              <a:t>r</a:t>
            </a:r>
            <a:r>
              <a:rPr sz="3983" spc="19" dirty="0">
                <a:solidFill>
                  <a:srgbClr val="1E4191"/>
                </a:solidFill>
                <a:latin typeface="Times New Roman"/>
                <a:cs typeface="Times New Roman"/>
              </a:rPr>
              <a:t>eli</a:t>
            </a:r>
            <a:r>
              <a:rPr sz="3983" spc="29" dirty="0">
                <a:solidFill>
                  <a:srgbClr val="1E4191"/>
                </a:solidFill>
                <a:latin typeface="Times New Roman"/>
                <a:cs typeface="Times New Roman"/>
              </a:rPr>
              <a:t>ab</a:t>
            </a:r>
            <a:r>
              <a:rPr sz="3983" spc="19" dirty="0">
                <a:solidFill>
                  <a:srgbClr val="1E4191"/>
                </a:solidFill>
                <a:latin typeface="Times New Roman"/>
                <a:cs typeface="Times New Roman"/>
              </a:rPr>
              <a:t>l</a:t>
            </a:r>
            <a:r>
              <a:rPr sz="3983" dirty="0">
                <a:solidFill>
                  <a:srgbClr val="1E4191"/>
                </a:solidFill>
                <a:latin typeface="Times New Roman"/>
                <a:cs typeface="Times New Roman"/>
              </a:rPr>
              <a:t>e</a:t>
            </a:r>
            <a:endParaRPr sz="3983">
              <a:latin typeface="Times New Roman"/>
              <a:cs typeface="Times New Roman"/>
            </a:endParaRPr>
          </a:p>
        </p:txBody>
      </p:sp>
      <p:sp>
        <p:nvSpPr>
          <p:cNvPr id="14" name="object 14"/>
          <p:cNvSpPr txBox="1"/>
          <p:nvPr/>
        </p:nvSpPr>
        <p:spPr>
          <a:xfrm>
            <a:off x="6239773" y="242022"/>
            <a:ext cx="1055242" cy="532128"/>
          </a:xfrm>
          <a:prstGeom prst="rect">
            <a:avLst/>
          </a:prstGeom>
        </p:spPr>
        <p:txBody>
          <a:bodyPr wrap="square" lIns="0" tIns="0" rIns="0" bIns="0" rtlCol="0">
            <a:noAutofit/>
          </a:bodyPr>
          <a:lstStyle/>
          <a:p>
            <a:pPr marL="12647">
              <a:lnSpc>
                <a:spcPts val="4152"/>
              </a:lnSpc>
              <a:spcBef>
                <a:spcPts val="207"/>
              </a:spcBef>
            </a:pPr>
            <a:r>
              <a:rPr sz="3983" spc="-19" dirty="0">
                <a:solidFill>
                  <a:srgbClr val="1E4191"/>
                </a:solidFill>
                <a:latin typeface="Times New Roman"/>
                <a:cs typeface="Times New Roman"/>
              </a:rPr>
              <a:t>t</a:t>
            </a:r>
            <a:r>
              <a:rPr sz="3983" spc="-9" dirty="0">
                <a:solidFill>
                  <a:srgbClr val="1E4191"/>
                </a:solidFill>
                <a:latin typeface="Times New Roman"/>
                <a:cs typeface="Times New Roman"/>
              </a:rPr>
              <a:t>oo</a:t>
            </a:r>
            <a:r>
              <a:rPr sz="3983" spc="19" dirty="0">
                <a:solidFill>
                  <a:srgbClr val="1E4191"/>
                </a:solidFill>
                <a:latin typeface="Times New Roman"/>
                <a:cs typeface="Times New Roman"/>
              </a:rPr>
              <a:t>l</a:t>
            </a:r>
            <a:r>
              <a:rPr sz="3983" dirty="0">
                <a:solidFill>
                  <a:srgbClr val="1E4191"/>
                </a:solidFill>
                <a:latin typeface="Times New Roman"/>
                <a:cs typeface="Times New Roman"/>
              </a:rPr>
              <a:t>,</a:t>
            </a:r>
            <a:endParaRPr sz="3983" dirty="0">
              <a:latin typeface="Times New Roman"/>
              <a:cs typeface="Times New Roman"/>
            </a:endParaRPr>
          </a:p>
        </p:txBody>
      </p:sp>
      <p:sp>
        <p:nvSpPr>
          <p:cNvPr id="13" name="object 13"/>
          <p:cNvSpPr txBox="1"/>
          <p:nvPr/>
        </p:nvSpPr>
        <p:spPr>
          <a:xfrm>
            <a:off x="7209969" y="285013"/>
            <a:ext cx="842431" cy="532128"/>
          </a:xfrm>
          <a:prstGeom prst="rect">
            <a:avLst/>
          </a:prstGeom>
        </p:spPr>
        <p:txBody>
          <a:bodyPr wrap="square" lIns="0" tIns="0" rIns="0" bIns="0" rtlCol="0">
            <a:noAutofit/>
          </a:bodyPr>
          <a:lstStyle/>
          <a:p>
            <a:pPr marL="12647">
              <a:lnSpc>
                <a:spcPts val="4152"/>
              </a:lnSpc>
              <a:spcBef>
                <a:spcPts val="207"/>
              </a:spcBef>
            </a:pPr>
            <a:r>
              <a:rPr sz="3983" spc="29" dirty="0">
                <a:solidFill>
                  <a:srgbClr val="1E4191"/>
                </a:solidFill>
                <a:latin typeface="Times New Roman"/>
                <a:cs typeface="Times New Roman"/>
              </a:rPr>
              <a:t>b</a:t>
            </a:r>
            <a:r>
              <a:rPr sz="3983" spc="9" dirty="0">
                <a:solidFill>
                  <a:srgbClr val="1E4191"/>
                </a:solidFill>
                <a:latin typeface="Times New Roman"/>
                <a:cs typeface="Times New Roman"/>
              </a:rPr>
              <a:t>u</a:t>
            </a:r>
            <a:r>
              <a:rPr sz="3983" dirty="0">
                <a:solidFill>
                  <a:srgbClr val="1E4191"/>
                </a:solidFill>
                <a:latin typeface="Times New Roman"/>
                <a:cs typeface="Times New Roman"/>
              </a:rPr>
              <a:t>t</a:t>
            </a:r>
            <a:endParaRPr sz="3983" dirty="0">
              <a:latin typeface="Times New Roman"/>
              <a:cs typeface="Times New Roman"/>
            </a:endParaRPr>
          </a:p>
        </p:txBody>
      </p:sp>
      <p:sp>
        <p:nvSpPr>
          <p:cNvPr id="12" name="object 12"/>
          <p:cNvSpPr txBox="1"/>
          <p:nvPr/>
        </p:nvSpPr>
        <p:spPr>
          <a:xfrm>
            <a:off x="7992695" y="299910"/>
            <a:ext cx="895638" cy="532128"/>
          </a:xfrm>
          <a:prstGeom prst="rect">
            <a:avLst/>
          </a:prstGeom>
        </p:spPr>
        <p:txBody>
          <a:bodyPr wrap="square" lIns="0" tIns="0" rIns="0" bIns="0" rtlCol="0">
            <a:noAutofit/>
          </a:bodyPr>
          <a:lstStyle/>
          <a:p>
            <a:pPr marL="12647">
              <a:lnSpc>
                <a:spcPts val="4152"/>
              </a:lnSpc>
              <a:spcBef>
                <a:spcPts val="207"/>
              </a:spcBef>
            </a:pPr>
            <a:r>
              <a:rPr sz="3983" spc="9" dirty="0">
                <a:solidFill>
                  <a:srgbClr val="1E4191"/>
                </a:solidFill>
                <a:latin typeface="Times New Roman"/>
                <a:cs typeface="Times New Roman"/>
              </a:rPr>
              <a:t>h</a:t>
            </a:r>
            <a:r>
              <a:rPr sz="3983" spc="29" dirty="0">
                <a:solidFill>
                  <a:srgbClr val="1E4191"/>
                </a:solidFill>
                <a:latin typeface="Times New Roman"/>
                <a:cs typeface="Times New Roman"/>
              </a:rPr>
              <a:t>a</a:t>
            </a:r>
            <a:r>
              <a:rPr sz="3983" dirty="0">
                <a:solidFill>
                  <a:srgbClr val="1E4191"/>
                </a:solidFill>
                <a:latin typeface="Times New Roman"/>
                <a:cs typeface="Times New Roman"/>
              </a:rPr>
              <a:t>s</a:t>
            </a:r>
            <a:endParaRPr sz="3983" dirty="0">
              <a:latin typeface="Times New Roman"/>
              <a:cs typeface="Times New Roman"/>
            </a:endParaRPr>
          </a:p>
        </p:txBody>
      </p:sp>
      <p:sp>
        <p:nvSpPr>
          <p:cNvPr id="11" name="object 11"/>
          <p:cNvSpPr txBox="1"/>
          <p:nvPr/>
        </p:nvSpPr>
        <p:spPr>
          <a:xfrm>
            <a:off x="8750080" y="307908"/>
            <a:ext cx="2422730" cy="532128"/>
          </a:xfrm>
          <a:prstGeom prst="rect">
            <a:avLst/>
          </a:prstGeom>
        </p:spPr>
        <p:txBody>
          <a:bodyPr wrap="square" lIns="0" tIns="0" rIns="0" bIns="0" rtlCol="0">
            <a:noAutofit/>
          </a:bodyPr>
          <a:lstStyle/>
          <a:p>
            <a:pPr marL="12647">
              <a:lnSpc>
                <a:spcPts val="4152"/>
              </a:lnSpc>
              <a:spcBef>
                <a:spcPts val="207"/>
              </a:spcBef>
            </a:pPr>
            <a:r>
              <a:rPr sz="3983" spc="19" dirty="0">
                <a:solidFill>
                  <a:srgbClr val="1E4191"/>
                </a:solidFill>
                <a:latin typeface="Times New Roman"/>
                <a:cs typeface="Times New Roman"/>
              </a:rPr>
              <a:t>li</a:t>
            </a:r>
            <a:r>
              <a:rPr sz="3983" spc="-14" dirty="0">
                <a:solidFill>
                  <a:srgbClr val="1E4191"/>
                </a:solidFill>
                <a:latin typeface="Times New Roman"/>
                <a:cs typeface="Times New Roman"/>
              </a:rPr>
              <a:t>m</a:t>
            </a:r>
            <a:r>
              <a:rPr sz="3983" spc="19" dirty="0">
                <a:solidFill>
                  <a:srgbClr val="1E4191"/>
                </a:solidFill>
                <a:latin typeface="Times New Roman"/>
                <a:cs typeface="Times New Roman"/>
              </a:rPr>
              <a:t>i</a:t>
            </a:r>
            <a:r>
              <a:rPr sz="3983" spc="-19" dirty="0">
                <a:solidFill>
                  <a:srgbClr val="1E4191"/>
                </a:solidFill>
                <a:latin typeface="Times New Roman"/>
                <a:cs typeface="Times New Roman"/>
              </a:rPr>
              <a:t>t</a:t>
            </a:r>
            <a:r>
              <a:rPr sz="3983" spc="29" dirty="0">
                <a:solidFill>
                  <a:srgbClr val="1E4191"/>
                </a:solidFill>
                <a:latin typeface="Times New Roman"/>
                <a:cs typeface="Times New Roman"/>
              </a:rPr>
              <a:t>a</a:t>
            </a:r>
            <a:r>
              <a:rPr sz="3983" spc="-19" dirty="0">
                <a:solidFill>
                  <a:srgbClr val="1E4191"/>
                </a:solidFill>
                <a:latin typeface="Times New Roman"/>
                <a:cs typeface="Times New Roman"/>
              </a:rPr>
              <a:t>t</a:t>
            </a:r>
            <a:r>
              <a:rPr sz="3983" spc="19" dirty="0">
                <a:solidFill>
                  <a:srgbClr val="1E4191"/>
                </a:solidFill>
                <a:latin typeface="Times New Roman"/>
                <a:cs typeface="Times New Roman"/>
              </a:rPr>
              <a:t>i</a:t>
            </a:r>
            <a:r>
              <a:rPr sz="3983" spc="-9" dirty="0">
                <a:solidFill>
                  <a:srgbClr val="1E4191"/>
                </a:solidFill>
                <a:latin typeface="Times New Roman"/>
                <a:cs typeface="Times New Roman"/>
              </a:rPr>
              <a:t>o</a:t>
            </a:r>
            <a:r>
              <a:rPr sz="3983" spc="9" dirty="0">
                <a:solidFill>
                  <a:srgbClr val="1E4191"/>
                </a:solidFill>
                <a:latin typeface="Times New Roman"/>
                <a:cs typeface="Times New Roman"/>
              </a:rPr>
              <a:t>n</a:t>
            </a:r>
            <a:r>
              <a:rPr sz="3983" dirty="0">
                <a:solidFill>
                  <a:srgbClr val="1E4191"/>
                </a:solidFill>
                <a:latin typeface="Times New Roman"/>
                <a:cs typeface="Times New Roman"/>
              </a:rPr>
              <a:t>s</a:t>
            </a:r>
            <a:endParaRPr sz="3983" dirty="0">
              <a:latin typeface="Times New Roman"/>
              <a:cs typeface="Times New Roman"/>
            </a:endParaRPr>
          </a:p>
        </p:txBody>
      </p:sp>
      <p:sp>
        <p:nvSpPr>
          <p:cNvPr id="10" name="object 10"/>
          <p:cNvSpPr txBox="1"/>
          <p:nvPr/>
        </p:nvSpPr>
        <p:spPr>
          <a:xfrm>
            <a:off x="762623" y="1785656"/>
            <a:ext cx="5871386" cy="805306"/>
          </a:xfrm>
          <a:prstGeom prst="rect">
            <a:avLst/>
          </a:prstGeom>
        </p:spPr>
        <p:txBody>
          <a:bodyPr wrap="square" lIns="0" tIns="0" rIns="0" bIns="0" rtlCol="0">
            <a:noAutofit/>
          </a:bodyPr>
          <a:lstStyle/>
          <a:p>
            <a:pPr marL="12647">
              <a:lnSpc>
                <a:spcPts val="2529"/>
              </a:lnSpc>
              <a:spcBef>
                <a:spcPts val="126"/>
              </a:spcBef>
            </a:pPr>
            <a:r>
              <a:rPr sz="2390" spc="9" dirty="0">
                <a:solidFill>
                  <a:srgbClr val="1E4191"/>
                </a:solidFill>
                <a:latin typeface="Times New Roman"/>
                <a:cs typeface="Times New Roman"/>
              </a:rPr>
              <a:t>D</a:t>
            </a:r>
            <a:r>
              <a:rPr sz="2390" spc="-34" dirty="0">
                <a:solidFill>
                  <a:srgbClr val="1E4191"/>
                </a:solidFill>
                <a:latin typeface="Times New Roman"/>
                <a:cs typeface="Times New Roman"/>
              </a:rPr>
              <a:t>e</a:t>
            </a:r>
            <a:r>
              <a:rPr sz="2390" spc="25" dirty="0">
                <a:solidFill>
                  <a:srgbClr val="1E4191"/>
                </a:solidFill>
                <a:latin typeface="Times New Roman"/>
                <a:cs typeface="Times New Roman"/>
              </a:rPr>
              <a:t>n</a:t>
            </a:r>
            <a:r>
              <a:rPr sz="2390" spc="-39" dirty="0">
                <a:solidFill>
                  <a:srgbClr val="1E4191"/>
                </a:solidFill>
                <a:latin typeface="Times New Roman"/>
                <a:cs typeface="Times New Roman"/>
              </a:rPr>
              <a:t>s</a:t>
            </a:r>
            <a:r>
              <a:rPr sz="2390" dirty="0">
                <a:solidFill>
                  <a:srgbClr val="1E4191"/>
                </a:solidFill>
                <a:latin typeface="Times New Roman"/>
                <a:cs typeface="Times New Roman"/>
              </a:rPr>
              <a:t>e</a:t>
            </a:r>
            <a:r>
              <a:rPr sz="2390" spc="454" dirty="0">
                <a:solidFill>
                  <a:srgbClr val="1E4191"/>
                </a:solidFill>
                <a:latin typeface="Times New Roman"/>
                <a:cs typeface="Times New Roman"/>
              </a:rPr>
              <a:t> </a:t>
            </a:r>
            <a:r>
              <a:rPr sz="2390" spc="40" dirty="0">
                <a:solidFill>
                  <a:srgbClr val="1E4191"/>
                </a:solidFill>
                <a:latin typeface="Times New Roman"/>
                <a:cs typeface="Times New Roman"/>
              </a:rPr>
              <a:t>b</a:t>
            </a:r>
            <a:r>
              <a:rPr sz="2390" spc="-11" dirty="0">
                <a:solidFill>
                  <a:srgbClr val="1E4191"/>
                </a:solidFill>
                <a:latin typeface="Times New Roman"/>
                <a:cs typeface="Times New Roman"/>
              </a:rPr>
              <a:t>r</a:t>
            </a:r>
            <a:r>
              <a:rPr sz="2390" spc="-40" dirty="0">
                <a:solidFill>
                  <a:srgbClr val="1E4191"/>
                </a:solidFill>
                <a:latin typeface="Times New Roman"/>
                <a:cs typeface="Times New Roman"/>
              </a:rPr>
              <a:t>e</a:t>
            </a:r>
            <a:r>
              <a:rPr sz="2390" spc="40" dirty="0">
                <a:solidFill>
                  <a:srgbClr val="1E4191"/>
                </a:solidFill>
                <a:latin typeface="Times New Roman"/>
                <a:cs typeface="Times New Roman"/>
              </a:rPr>
              <a:t>a</a:t>
            </a:r>
            <a:r>
              <a:rPr sz="2390" spc="-46" dirty="0">
                <a:solidFill>
                  <a:srgbClr val="1E4191"/>
                </a:solidFill>
                <a:latin typeface="Times New Roman"/>
                <a:cs typeface="Times New Roman"/>
              </a:rPr>
              <a:t>s</a:t>
            </a:r>
            <a:r>
              <a:rPr sz="2390" dirty="0">
                <a:solidFill>
                  <a:srgbClr val="1E4191"/>
                </a:solidFill>
                <a:latin typeface="Times New Roman"/>
                <a:cs typeface="Times New Roman"/>
              </a:rPr>
              <a:t>t</a:t>
            </a:r>
            <a:r>
              <a:rPr sz="2390" spc="-145" dirty="0">
                <a:solidFill>
                  <a:srgbClr val="1E4191"/>
                </a:solidFill>
                <a:latin typeface="Times New Roman"/>
                <a:cs typeface="Times New Roman"/>
              </a:rPr>
              <a:t> </a:t>
            </a:r>
            <a:r>
              <a:rPr sz="2390" spc="-25" dirty="0">
                <a:solidFill>
                  <a:srgbClr val="1E4191"/>
                </a:solidFill>
                <a:latin typeface="Times New Roman"/>
                <a:cs typeface="Times New Roman"/>
              </a:rPr>
              <a:t>t</a:t>
            </a:r>
            <a:r>
              <a:rPr sz="2390" dirty="0">
                <a:solidFill>
                  <a:srgbClr val="1E4191"/>
                </a:solidFill>
                <a:latin typeface="Times New Roman"/>
                <a:cs typeface="Times New Roman"/>
              </a:rPr>
              <a:t>i</a:t>
            </a:r>
            <a:r>
              <a:rPr sz="2390" spc="-39" dirty="0">
                <a:solidFill>
                  <a:srgbClr val="1E4191"/>
                </a:solidFill>
                <a:latin typeface="Times New Roman"/>
                <a:cs typeface="Times New Roman"/>
              </a:rPr>
              <a:t>ss</a:t>
            </a:r>
            <a:r>
              <a:rPr sz="2390" spc="25" dirty="0">
                <a:solidFill>
                  <a:srgbClr val="1E4191"/>
                </a:solidFill>
                <a:latin typeface="Times New Roman"/>
                <a:cs typeface="Times New Roman"/>
              </a:rPr>
              <a:t>u</a:t>
            </a:r>
            <a:r>
              <a:rPr sz="2390" dirty="0">
                <a:solidFill>
                  <a:srgbClr val="1E4191"/>
                </a:solidFill>
                <a:latin typeface="Times New Roman"/>
                <a:cs typeface="Times New Roman"/>
              </a:rPr>
              <a:t>e </a:t>
            </a:r>
            <a:r>
              <a:rPr sz="2390" spc="113" dirty="0">
                <a:solidFill>
                  <a:srgbClr val="1E4191"/>
                </a:solidFill>
                <a:latin typeface="Times New Roman"/>
                <a:cs typeface="Times New Roman"/>
              </a:rPr>
              <a:t> </a:t>
            </a:r>
            <a:r>
              <a:rPr sz="2390" spc="-39" dirty="0">
                <a:solidFill>
                  <a:srgbClr val="1E4191"/>
                </a:solidFill>
                <a:latin typeface="Times New Roman"/>
                <a:cs typeface="Times New Roman"/>
              </a:rPr>
              <a:t>c</a:t>
            </a:r>
            <a:r>
              <a:rPr sz="2390" spc="34" dirty="0">
                <a:solidFill>
                  <a:srgbClr val="1E4191"/>
                </a:solidFill>
                <a:latin typeface="Times New Roman"/>
                <a:cs typeface="Times New Roman"/>
              </a:rPr>
              <a:t>a</a:t>
            </a:r>
            <a:r>
              <a:rPr sz="2390" dirty="0">
                <a:solidFill>
                  <a:srgbClr val="1E4191"/>
                </a:solidFill>
                <a:latin typeface="Times New Roman"/>
                <a:cs typeface="Times New Roman"/>
              </a:rPr>
              <a:t>n</a:t>
            </a:r>
            <a:r>
              <a:rPr sz="2390" spc="450" dirty="0">
                <a:solidFill>
                  <a:srgbClr val="1E4191"/>
                </a:solidFill>
                <a:latin typeface="Times New Roman"/>
                <a:cs typeface="Times New Roman"/>
              </a:rPr>
              <a:t> </a:t>
            </a:r>
            <a:r>
              <a:rPr sz="2390" spc="-19" dirty="0">
                <a:solidFill>
                  <a:srgbClr val="1E4191"/>
                </a:solidFill>
                <a:latin typeface="Times New Roman"/>
                <a:cs typeface="Times New Roman"/>
              </a:rPr>
              <a:t>o</a:t>
            </a:r>
            <a:r>
              <a:rPr sz="2390" spc="19" dirty="0">
                <a:solidFill>
                  <a:srgbClr val="1E4191"/>
                </a:solidFill>
                <a:latin typeface="Times New Roman"/>
                <a:cs typeface="Times New Roman"/>
              </a:rPr>
              <a:t>v</a:t>
            </a:r>
            <a:r>
              <a:rPr sz="2390" spc="-34" dirty="0">
                <a:solidFill>
                  <a:srgbClr val="1E4191"/>
                </a:solidFill>
                <a:latin typeface="Times New Roman"/>
                <a:cs typeface="Times New Roman"/>
              </a:rPr>
              <a:t>e</a:t>
            </a:r>
            <a:r>
              <a:rPr sz="2390" spc="-9" dirty="0">
                <a:solidFill>
                  <a:srgbClr val="1E4191"/>
                </a:solidFill>
                <a:latin typeface="Times New Roman"/>
                <a:cs typeface="Times New Roman"/>
              </a:rPr>
              <a:t>r</a:t>
            </a:r>
            <a:r>
              <a:rPr sz="2390" dirty="0">
                <a:solidFill>
                  <a:srgbClr val="1E4191"/>
                </a:solidFill>
                <a:latin typeface="Times New Roman"/>
                <a:cs typeface="Times New Roman"/>
              </a:rPr>
              <a:t>l</a:t>
            </a:r>
            <a:r>
              <a:rPr sz="2390" spc="29" dirty="0">
                <a:solidFill>
                  <a:srgbClr val="1E4191"/>
                </a:solidFill>
                <a:latin typeface="Times New Roman"/>
                <a:cs typeface="Times New Roman"/>
              </a:rPr>
              <a:t>a</a:t>
            </a:r>
            <a:r>
              <a:rPr sz="2390" dirty="0">
                <a:solidFill>
                  <a:srgbClr val="1E4191"/>
                </a:solidFill>
                <a:latin typeface="Times New Roman"/>
                <a:cs typeface="Times New Roman"/>
              </a:rPr>
              <a:t>p</a:t>
            </a:r>
            <a:r>
              <a:rPr sz="2390" spc="518" dirty="0">
                <a:solidFill>
                  <a:srgbClr val="1E4191"/>
                </a:solidFill>
                <a:latin typeface="Times New Roman"/>
                <a:cs typeface="Times New Roman"/>
              </a:rPr>
              <a:t> </a:t>
            </a:r>
            <a:r>
              <a:rPr sz="2390" spc="-14" dirty="0">
                <a:solidFill>
                  <a:srgbClr val="1E4191"/>
                </a:solidFill>
                <a:latin typeface="Times New Roman"/>
                <a:cs typeface="Times New Roman"/>
              </a:rPr>
              <a:t>w</a:t>
            </a:r>
            <a:r>
              <a:rPr sz="2390" dirty="0">
                <a:solidFill>
                  <a:srgbClr val="1E4191"/>
                </a:solidFill>
                <a:latin typeface="Times New Roman"/>
                <a:cs typeface="Times New Roman"/>
              </a:rPr>
              <a:t>i</a:t>
            </a:r>
            <a:r>
              <a:rPr sz="2390" spc="-29" dirty="0">
                <a:solidFill>
                  <a:srgbClr val="1E4191"/>
                </a:solidFill>
                <a:latin typeface="Times New Roman"/>
                <a:cs typeface="Times New Roman"/>
              </a:rPr>
              <a:t>t</a:t>
            </a:r>
            <a:r>
              <a:rPr sz="2390" dirty="0">
                <a:solidFill>
                  <a:srgbClr val="1E4191"/>
                </a:solidFill>
                <a:latin typeface="Times New Roman"/>
                <a:cs typeface="Times New Roman"/>
              </a:rPr>
              <a:t>h</a:t>
            </a:r>
            <a:r>
              <a:rPr sz="2390" spc="278" dirty="0">
                <a:solidFill>
                  <a:srgbClr val="1E4191"/>
                </a:solidFill>
                <a:latin typeface="Times New Roman"/>
                <a:cs typeface="Times New Roman"/>
              </a:rPr>
              <a:t> </a:t>
            </a:r>
            <a:r>
              <a:rPr sz="2390" dirty="0">
                <a:solidFill>
                  <a:srgbClr val="1E4191"/>
                </a:solidFill>
                <a:latin typeface="Times New Roman"/>
                <a:cs typeface="Times New Roman"/>
              </a:rPr>
              <a:t>l</a:t>
            </a:r>
            <a:r>
              <a:rPr sz="2390" spc="-34" dirty="0">
                <a:solidFill>
                  <a:srgbClr val="1E4191"/>
                </a:solidFill>
                <a:latin typeface="Times New Roman"/>
                <a:cs typeface="Times New Roman"/>
              </a:rPr>
              <a:t>e</a:t>
            </a:r>
            <a:r>
              <a:rPr sz="2390" spc="-39" dirty="0">
                <a:solidFill>
                  <a:srgbClr val="1E4191"/>
                </a:solidFill>
                <a:latin typeface="Times New Roman"/>
                <a:cs typeface="Times New Roman"/>
              </a:rPr>
              <a:t>s</a:t>
            </a:r>
            <a:r>
              <a:rPr sz="2390" dirty="0">
                <a:solidFill>
                  <a:srgbClr val="1E4191"/>
                </a:solidFill>
                <a:latin typeface="Times New Roman"/>
                <a:cs typeface="Times New Roman"/>
              </a:rPr>
              <a:t>i</a:t>
            </a:r>
            <a:r>
              <a:rPr sz="2390" spc="-25" dirty="0">
                <a:solidFill>
                  <a:srgbClr val="1E4191"/>
                </a:solidFill>
                <a:latin typeface="Times New Roman"/>
                <a:cs typeface="Times New Roman"/>
              </a:rPr>
              <a:t>o</a:t>
            </a:r>
            <a:r>
              <a:rPr sz="2390" spc="25" dirty="0">
                <a:solidFill>
                  <a:srgbClr val="1E4191"/>
                </a:solidFill>
                <a:latin typeface="Times New Roman"/>
                <a:cs typeface="Times New Roman"/>
              </a:rPr>
              <a:t>n</a:t>
            </a:r>
            <a:r>
              <a:rPr sz="2390" dirty="0">
                <a:solidFill>
                  <a:srgbClr val="1E4191"/>
                </a:solidFill>
                <a:latin typeface="Times New Roman"/>
                <a:cs typeface="Times New Roman"/>
              </a:rPr>
              <a:t>s</a:t>
            </a:r>
            <a:endParaRPr sz="2390" dirty="0">
              <a:latin typeface="Times New Roman"/>
              <a:cs typeface="Times New Roman"/>
            </a:endParaRPr>
          </a:p>
          <a:p>
            <a:pPr marL="12647" marR="45575">
              <a:lnSpc>
                <a:spcPct val="95825"/>
              </a:lnSpc>
              <a:spcBef>
                <a:spcPts val="874"/>
              </a:spcBef>
            </a:pPr>
            <a:r>
              <a:rPr sz="2390" spc="-34" dirty="0">
                <a:solidFill>
                  <a:srgbClr val="1E4191"/>
                </a:solidFill>
                <a:latin typeface="Times New Roman"/>
                <a:cs typeface="Times New Roman"/>
              </a:rPr>
              <a:t>Le</a:t>
            </a:r>
            <a:r>
              <a:rPr sz="2390" spc="-39" dirty="0">
                <a:solidFill>
                  <a:srgbClr val="1E4191"/>
                </a:solidFill>
                <a:latin typeface="Times New Roman"/>
                <a:cs typeface="Times New Roman"/>
              </a:rPr>
              <a:t>s</a:t>
            </a:r>
            <a:r>
              <a:rPr sz="2390" dirty="0">
                <a:solidFill>
                  <a:srgbClr val="1E4191"/>
                </a:solidFill>
                <a:latin typeface="Times New Roman"/>
                <a:cs typeface="Times New Roman"/>
              </a:rPr>
              <a:t>i</a:t>
            </a:r>
            <a:r>
              <a:rPr sz="2390" spc="-25" dirty="0">
                <a:solidFill>
                  <a:srgbClr val="1E4191"/>
                </a:solidFill>
                <a:latin typeface="Times New Roman"/>
                <a:cs typeface="Times New Roman"/>
              </a:rPr>
              <a:t>o</a:t>
            </a:r>
            <a:r>
              <a:rPr sz="2390" spc="25" dirty="0">
                <a:solidFill>
                  <a:srgbClr val="1E4191"/>
                </a:solidFill>
                <a:latin typeface="Times New Roman"/>
                <a:cs typeface="Times New Roman"/>
              </a:rPr>
              <a:t>n</a:t>
            </a:r>
            <a:r>
              <a:rPr sz="2390" dirty="0">
                <a:solidFill>
                  <a:srgbClr val="1E4191"/>
                </a:solidFill>
                <a:latin typeface="Times New Roman"/>
                <a:cs typeface="Times New Roman"/>
              </a:rPr>
              <a:t>s</a:t>
            </a:r>
            <a:r>
              <a:rPr sz="2390" spc="79" dirty="0">
                <a:solidFill>
                  <a:srgbClr val="1E4191"/>
                </a:solidFill>
                <a:latin typeface="Times New Roman"/>
                <a:cs typeface="Times New Roman"/>
              </a:rPr>
              <a:t> </a:t>
            </a:r>
            <a:r>
              <a:rPr sz="2390" spc="34" dirty="0">
                <a:solidFill>
                  <a:srgbClr val="1E4191"/>
                </a:solidFill>
                <a:latin typeface="Times New Roman"/>
                <a:cs typeface="Times New Roman"/>
              </a:rPr>
              <a:t>a</a:t>
            </a:r>
            <a:r>
              <a:rPr sz="2390" spc="-9" dirty="0">
                <a:solidFill>
                  <a:srgbClr val="1E4191"/>
                </a:solidFill>
                <a:latin typeface="Times New Roman"/>
                <a:cs typeface="Times New Roman"/>
              </a:rPr>
              <a:t>r</a:t>
            </a:r>
            <a:r>
              <a:rPr sz="2390" dirty="0">
                <a:solidFill>
                  <a:srgbClr val="1E4191"/>
                </a:solidFill>
                <a:latin typeface="Times New Roman"/>
                <a:cs typeface="Times New Roman"/>
              </a:rPr>
              <a:t>e</a:t>
            </a:r>
            <a:r>
              <a:rPr sz="2390" spc="431" dirty="0">
                <a:solidFill>
                  <a:srgbClr val="1E4191"/>
                </a:solidFill>
                <a:latin typeface="Times New Roman"/>
                <a:cs typeface="Times New Roman"/>
              </a:rPr>
              <a:t> </a:t>
            </a:r>
            <a:r>
              <a:rPr sz="2390" spc="25" dirty="0">
                <a:solidFill>
                  <a:srgbClr val="1E4191"/>
                </a:solidFill>
                <a:latin typeface="Times New Roman"/>
                <a:cs typeface="Times New Roman"/>
              </a:rPr>
              <a:t>n</a:t>
            </a:r>
            <a:r>
              <a:rPr sz="2390" spc="-25" dirty="0">
                <a:solidFill>
                  <a:srgbClr val="1E4191"/>
                </a:solidFill>
                <a:latin typeface="Times New Roman"/>
                <a:cs typeface="Times New Roman"/>
              </a:rPr>
              <a:t>o</a:t>
            </a:r>
            <a:r>
              <a:rPr sz="2390" dirty="0">
                <a:solidFill>
                  <a:srgbClr val="1E4191"/>
                </a:solidFill>
                <a:latin typeface="Times New Roman"/>
                <a:cs typeface="Times New Roman"/>
              </a:rPr>
              <a:t>t</a:t>
            </a:r>
            <a:r>
              <a:rPr sz="2390" spc="316" dirty="0">
                <a:solidFill>
                  <a:srgbClr val="1E4191"/>
                </a:solidFill>
                <a:latin typeface="Times New Roman"/>
                <a:cs typeface="Times New Roman"/>
              </a:rPr>
              <a:t> </a:t>
            </a:r>
            <a:r>
              <a:rPr sz="2390" spc="34" dirty="0">
                <a:solidFill>
                  <a:srgbClr val="1E4191"/>
                </a:solidFill>
                <a:latin typeface="Times New Roman"/>
                <a:cs typeface="Times New Roman"/>
              </a:rPr>
              <a:t>a</a:t>
            </a:r>
            <a:r>
              <a:rPr sz="2390" dirty="0">
                <a:solidFill>
                  <a:srgbClr val="1E4191"/>
                </a:solidFill>
                <a:latin typeface="Times New Roman"/>
                <a:cs typeface="Times New Roman"/>
              </a:rPr>
              <a:t>l</a:t>
            </a:r>
            <a:r>
              <a:rPr sz="2390" spc="-14" dirty="0">
                <a:solidFill>
                  <a:srgbClr val="1E4191"/>
                </a:solidFill>
                <a:latin typeface="Times New Roman"/>
                <a:cs typeface="Times New Roman"/>
              </a:rPr>
              <a:t>w</a:t>
            </a:r>
            <a:r>
              <a:rPr sz="2390" spc="34" dirty="0">
                <a:solidFill>
                  <a:srgbClr val="1E4191"/>
                </a:solidFill>
                <a:latin typeface="Times New Roman"/>
                <a:cs typeface="Times New Roman"/>
              </a:rPr>
              <a:t>a</a:t>
            </a:r>
            <a:r>
              <a:rPr sz="2390" spc="25" dirty="0">
                <a:solidFill>
                  <a:srgbClr val="1E4191"/>
                </a:solidFill>
                <a:latin typeface="Times New Roman"/>
                <a:cs typeface="Times New Roman"/>
              </a:rPr>
              <a:t>y</a:t>
            </a:r>
            <a:r>
              <a:rPr sz="2390" dirty="0">
                <a:solidFill>
                  <a:srgbClr val="1E4191"/>
                </a:solidFill>
                <a:latin typeface="Times New Roman"/>
                <a:cs typeface="Times New Roman"/>
              </a:rPr>
              <a:t>s</a:t>
            </a:r>
            <a:r>
              <a:rPr sz="2390" spc="460" dirty="0">
                <a:solidFill>
                  <a:srgbClr val="1E4191"/>
                </a:solidFill>
                <a:latin typeface="Times New Roman"/>
                <a:cs typeface="Times New Roman"/>
              </a:rPr>
              <a:t> </a:t>
            </a:r>
            <a:r>
              <a:rPr sz="2390" spc="25" dirty="0">
                <a:solidFill>
                  <a:srgbClr val="1E4191"/>
                </a:solidFill>
                <a:latin typeface="Times New Roman"/>
                <a:cs typeface="Times New Roman"/>
              </a:rPr>
              <a:t>v</a:t>
            </a:r>
            <a:r>
              <a:rPr sz="2390" dirty="0">
                <a:solidFill>
                  <a:srgbClr val="1E4191"/>
                </a:solidFill>
                <a:latin typeface="Times New Roman"/>
                <a:cs typeface="Times New Roman"/>
              </a:rPr>
              <a:t>i</a:t>
            </a:r>
            <a:r>
              <a:rPr sz="2390" spc="-39" dirty="0">
                <a:solidFill>
                  <a:srgbClr val="1E4191"/>
                </a:solidFill>
                <a:latin typeface="Times New Roman"/>
                <a:cs typeface="Times New Roman"/>
              </a:rPr>
              <a:t>s</a:t>
            </a:r>
            <a:r>
              <a:rPr sz="2390" dirty="0">
                <a:solidFill>
                  <a:srgbClr val="1E4191"/>
                </a:solidFill>
                <a:latin typeface="Times New Roman"/>
                <a:cs typeface="Times New Roman"/>
              </a:rPr>
              <a:t>i</a:t>
            </a:r>
            <a:r>
              <a:rPr sz="2390" spc="29" dirty="0">
                <a:solidFill>
                  <a:srgbClr val="1E4191"/>
                </a:solidFill>
                <a:latin typeface="Times New Roman"/>
                <a:cs typeface="Times New Roman"/>
              </a:rPr>
              <a:t>b</a:t>
            </a:r>
            <a:r>
              <a:rPr sz="2390" dirty="0">
                <a:solidFill>
                  <a:srgbClr val="1E4191"/>
                </a:solidFill>
                <a:latin typeface="Times New Roman"/>
                <a:cs typeface="Times New Roman"/>
              </a:rPr>
              <a:t>le</a:t>
            </a:r>
            <a:r>
              <a:rPr sz="2390" spc="15" dirty="0">
                <a:solidFill>
                  <a:srgbClr val="1E4191"/>
                </a:solidFill>
                <a:latin typeface="Times New Roman"/>
                <a:cs typeface="Times New Roman"/>
              </a:rPr>
              <a:t> </a:t>
            </a:r>
            <a:r>
              <a:rPr sz="2390" spc="-14" dirty="0">
                <a:solidFill>
                  <a:srgbClr val="1E4191"/>
                </a:solidFill>
                <a:latin typeface="Times New Roman"/>
                <a:cs typeface="Times New Roman"/>
              </a:rPr>
              <a:t>w</a:t>
            </a:r>
            <a:r>
              <a:rPr sz="2390" dirty="0">
                <a:solidFill>
                  <a:srgbClr val="1E4191"/>
                </a:solidFill>
                <a:latin typeface="Times New Roman"/>
                <a:cs typeface="Times New Roman"/>
              </a:rPr>
              <a:t>i</a:t>
            </a:r>
            <a:r>
              <a:rPr sz="2390" spc="-29" dirty="0">
                <a:solidFill>
                  <a:srgbClr val="1E4191"/>
                </a:solidFill>
                <a:latin typeface="Times New Roman"/>
                <a:cs typeface="Times New Roman"/>
              </a:rPr>
              <a:t>t</a:t>
            </a:r>
            <a:r>
              <a:rPr sz="2390" dirty="0">
                <a:solidFill>
                  <a:srgbClr val="1E4191"/>
                </a:solidFill>
                <a:latin typeface="Times New Roman"/>
                <a:cs typeface="Times New Roman"/>
              </a:rPr>
              <a:t>h</a:t>
            </a:r>
            <a:r>
              <a:rPr sz="2390" spc="198" dirty="0">
                <a:solidFill>
                  <a:srgbClr val="1E4191"/>
                </a:solidFill>
                <a:latin typeface="Times New Roman"/>
                <a:cs typeface="Times New Roman"/>
              </a:rPr>
              <a:t> </a:t>
            </a:r>
            <a:r>
              <a:rPr sz="2390" spc="26" dirty="0">
                <a:solidFill>
                  <a:srgbClr val="1E4191"/>
                </a:solidFill>
                <a:latin typeface="Times New Roman"/>
                <a:cs typeface="Times New Roman"/>
              </a:rPr>
              <a:t>x</a:t>
            </a:r>
            <a:r>
              <a:rPr sz="2390" spc="5" dirty="0">
                <a:solidFill>
                  <a:srgbClr val="1E4191"/>
                </a:solidFill>
                <a:latin typeface="Times New Roman"/>
                <a:cs typeface="Times New Roman"/>
              </a:rPr>
              <a:t>-</a:t>
            </a:r>
            <a:r>
              <a:rPr sz="2390" spc="-10" dirty="0">
                <a:solidFill>
                  <a:srgbClr val="1E4191"/>
                </a:solidFill>
                <a:latin typeface="Times New Roman"/>
                <a:cs typeface="Times New Roman"/>
              </a:rPr>
              <a:t>r</a:t>
            </a:r>
            <a:r>
              <a:rPr sz="2390" spc="37" dirty="0">
                <a:solidFill>
                  <a:srgbClr val="1E4191"/>
                </a:solidFill>
                <a:latin typeface="Times New Roman"/>
                <a:cs typeface="Times New Roman"/>
              </a:rPr>
              <a:t>a</a:t>
            </a:r>
            <a:r>
              <a:rPr sz="2390" dirty="0">
                <a:solidFill>
                  <a:srgbClr val="1E4191"/>
                </a:solidFill>
                <a:latin typeface="Times New Roman"/>
                <a:cs typeface="Times New Roman"/>
              </a:rPr>
              <a:t>y</a:t>
            </a:r>
            <a:endParaRPr sz="2390" dirty="0">
              <a:latin typeface="Times New Roman"/>
              <a:cs typeface="Times New Roman"/>
            </a:endParaRPr>
          </a:p>
        </p:txBody>
      </p:sp>
      <p:sp>
        <p:nvSpPr>
          <p:cNvPr id="9" name="object 9"/>
          <p:cNvSpPr txBox="1"/>
          <p:nvPr/>
        </p:nvSpPr>
        <p:spPr>
          <a:xfrm>
            <a:off x="762622" y="2747851"/>
            <a:ext cx="1899901" cy="329457"/>
          </a:xfrm>
          <a:prstGeom prst="rect">
            <a:avLst/>
          </a:prstGeom>
        </p:spPr>
        <p:txBody>
          <a:bodyPr wrap="square" lIns="0" tIns="0" rIns="0" bIns="0" rtlCol="0">
            <a:noAutofit/>
          </a:bodyPr>
          <a:lstStyle/>
          <a:p>
            <a:pPr marL="12647">
              <a:lnSpc>
                <a:spcPts val="2529"/>
              </a:lnSpc>
              <a:spcBef>
                <a:spcPts val="126"/>
              </a:spcBef>
            </a:pPr>
            <a:r>
              <a:rPr sz="2390" spc="4" dirty="0">
                <a:solidFill>
                  <a:srgbClr val="1E4191"/>
                </a:solidFill>
                <a:latin typeface="Times New Roman"/>
                <a:cs typeface="Times New Roman"/>
              </a:rPr>
              <a:t>I</a:t>
            </a:r>
            <a:r>
              <a:rPr sz="2390" spc="25" dirty="0">
                <a:solidFill>
                  <a:srgbClr val="1E4191"/>
                </a:solidFill>
                <a:latin typeface="Times New Roman"/>
                <a:cs typeface="Times New Roman"/>
              </a:rPr>
              <a:t>n</a:t>
            </a:r>
            <a:r>
              <a:rPr sz="2390" spc="-25" dirty="0">
                <a:solidFill>
                  <a:srgbClr val="1E4191"/>
                </a:solidFill>
                <a:latin typeface="Times New Roman"/>
                <a:cs typeface="Times New Roman"/>
              </a:rPr>
              <a:t>t</a:t>
            </a:r>
            <a:r>
              <a:rPr sz="2390" spc="-34" dirty="0">
                <a:solidFill>
                  <a:srgbClr val="1E4191"/>
                </a:solidFill>
                <a:latin typeface="Times New Roman"/>
                <a:cs typeface="Times New Roman"/>
              </a:rPr>
              <a:t>e</a:t>
            </a:r>
            <a:r>
              <a:rPr sz="2390" spc="-9" dirty="0">
                <a:solidFill>
                  <a:srgbClr val="1E4191"/>
                </a:solidFill>
                <a:latin typeface="Times New Roman"/>
                <a:cs typeface="Times New Roman"/>
              </a:rPr>
              <a:t>r</a:t>
            </a:r>
            <a:r>
              <a:rPr sz="2390" spc="34" dirty="0">
                <a:solidFill>
                  <a:srgbClr val="1E4191"/>
                </a:solidFill>
                <a:latin typeface="Times New Roman"/>
                <a:cs typeface="Times New Roman"/>
              </a:rPr>
              <a:t>p</a:t>
            </a:r>
            <a:r>
              <a:rPr sz="2390" spc="-9" dirty="0">
                <a:solidFill>
                  <a:srgbClr val="1E4191"/>
                </a:solidFill>
                <a:latin typeface="Times New Roman"/>
                <a:cs typeface="Times New Roman"/>
              </a:rPr>
              <a:t>r</a:t>
            </a:r>
            <a:r>
              <a:rPr sz="2390" spc="-34" dirty="0">
                <a:solidFill>
                  <a:srgbClr val="1E4191"/>
                </a:solidFill>
                <a:latin typeface="Times New Roman"/>
                <a:cs typeface="Times New Roman"/>
              </a:rPr>
              <a:t>e</a:t>
            </a:r>
            <a:r>
              <a:rPr sz="2390" spc="-25" dirty="0">
                <a:solidFill>
                  <a:srgbClr val="1E4191"/>
                </a:solidFill>
                <a:latin typeface="Times New Roman"/>
                <a:cs typeface="Times New Roman"/>
              </a:rPr>
              <a:t>t</a:t>
            </a:r>
            <a:r>
              <a:rPr sz="2390" spc="34" dirty="0">
                <a:solidFill>
                  <a:srgbClr val="1E4191"/>
                </a:solidFill>
                <a:latin typeface="Times New Roman"/>
                <a:cs typeface="Times New Roman"/>
              </a:rPr>
              <a:t>a</a:t>
            </a:r>
            <a:r>
              <a:rPr sz="2390" spc="-25" dirty="0">
                <a:solidFill>
                  <a:srgbClr val="1E4191"/>
                </a:solidFill>
                <a:latin typeface="Times New Roman"/>
                <a:cs typeface="Times New Roman"/>
              </a:rPr>
              <a:t>t</a:t>
            </a:r>
            <a:r>
              <a:rPr sz="2390" dirty="0">
                <a:solidFill>
                  <a:srgbClr val="1E4191"/>
                </a:solidFill>
                <a:latin typeface="Times New Roman"/>
                <a:cs typeface="Times New Roman"/>
              </a:rPr>
              <a:t>i</a:t>
            </a:r>
            <a:r>
              <a:rPr sz="2390" spc="-29" dirty="0">
                <a:solidFill>
                  <a:srgbClr val="1E4191"/>
                </a:solidFill>
                <a:latin typeface="Times New Roman"/>
                <a:cs typeface="Times New Roman"/>
              </a:rPr>
              <a:t>o</a:t>
            </a:r>
            <a:r>
              <a:rPr sz="2390" dirty="0">
                <a:solidFill>
                  <a:srgbClr val="1E4191"/>
                </a:solidFill>
                <a:latin typeface="Times New Roman"/>
                <a:cs typeface="Times New Roman"/>
              </a:rPr>
              <a:t>n</a:t>
            </a:r>
            <a:endParaRPr sz="2390">
              <a:latin typeface="Times New Roman"/>
              <a:cs typeface="Times New Roman"/>
            </a:endParaRPr>
          </a:p>
        </p:txBody>
      </p:sp>
      <p:sp>
        <p:nvSpPr>
          <p:cNvPr id="8" name="object 8"/>
          <p:cNvSpPr txBox="1"/>
          <p:nvPr/>
        </p:nvSpPr>
        <p:spPr>
          <a:xfrm>
            <a:off x="2675204" y="2747851"/>
            <a:ext cx="324220" cy="329457"/>
          </a:xfrm>
          <a:prstGeom prst="rect">
            <a:avLst/>
          </a:prstGeom>
        </p:spPr>
        <p:txBody>
          <a:bodyPr wrap="square" lIns="0" tIns="0" rIns="0" bIns="0" rtlCol="0">
            <a:noAutofit/>
          </a:bodyPr>
          <a:lstStyle/>
          <a:p>
            <a:pPr marL="12647">
              <a:lnSpc>
                <a:spcPts val="2529"/>
              </a:lnSpc>
              <a:spcBef>
                <a:spcPts val="126"/>
              </a:spcBef>
            </a:pPr>
            <a:r>
              <a:rPr sz="2390" spc="-25" dirty="0">
                <a:solidFill>
                  <a:srgbClr val="1E4191"/>
                </a:solidFill>
                <a:latin typeface="Times New Roman"/>
                <a:cs typeface="Times New Roman"/>
              </a:rPr>
              <a:t>o</a:t>
            </a:r>
            <a:r>
              <a:rPr sz="2390" dirty="0">
                <a:solidFill>
                  <a:srgbClr val="1E4191"/>
                </a:solidFill>
                <a:latin typeface="Times New Roman"/>
                <a:cs typeface="Times New Roman"/>
              </a:rPr>
              <a:t>f</a:t>
            </a:r>
            <a:endParaRPr sz="2390">
              <a:latin typeface="Times New Roman"/>
              <a:cs typeface="Times New Roman"/>
            </a:endParaRPr>
          </a:p>
        </p:txBody>
      </p:sp>
      <p:sp>
        <p:nvSpPr>
          <p:cNvPr id="7" name="object 7"/>
          <p:cNvSpPr txBox="1"/>
          <p:nvPr/>
        </p:nvSpPr>
        <p:spPr>
          <a:xfrm>
            <a:off x="2999138" y="2747851"/>
            <a:ext cx="1027580" cy="329457"/>
          </a:xfrm>
          <a:prstGeom prst="rect">
            <a:avLst/>
          </a:prstGeom>
        </p:spPr>
        <p:txBody>
          <a:bodyPr wrap="square" lIns="0" tIns="0" rIns="0" bIns="0" rtlCol="0">
            <a:noAutofit/>
          </a:bodyPr>
          <a:lstStyle/>
          <a:p>
            <a:pPr marL="12647">
              <a:lnSpc>
                <a:spcPts val="2529"/>
              </a:lnSpc>
              <a:spcBef>
                <a:spcPts val="126"/>
              </a:spcBef>
            </a:pPr>
            <a:r>
              <a:rPr sz="2390" dirty="0">
                <a:solidFill>
                  <a:srgbClr val="1E4191"/>
                </a:solidFill>
                <a:latin typeface="Times New Roman"/>
                <a:cs typeface="Times New Roman"/>
              </a:rPr>
              <a:t>i</a:t>
            </a:r>
            <a:r>
              <a:rPr sz="2390" spc="-29" dirty="0">
                <a:solidFill>
                  <a:srgbClr val="1E4191"/>
                </a:solidFill>
                <a:latin typeface="Times New Roman"/>
                <a:cs typeface="Times New Roman"/>
              </a:rPr>
              <a:t>m</a:t>
            </a:r>
            <a:r>
              <a:rPr sz="2390" spc="34" dirty="0">
                <a:solidFill>
                  <a:srgbClr val="1E4191"/>
                </a:solidFill>
                <a:latin typeface="Times New Roman"/>
                <a:cs typeface="Times New Roman"/>
              </a:rPr>
              <a:t>ag</a:t>
            </a:r>
            <a:r>
              <a:rPr sz="2390" spc="-34" dirty="0">
                <a:solidFill>
                  <a:srgbClr val="1E4191"/>
                </a:solidFill>
                <a:latin typeface="Times New Roman"/>
                <a:cs typeface="Times New Roman"/>
              </a:rPr>
              <a:t>e</a:t>
            </a:r>
            <a:r>
              <a:rPr sz="2390" dirty="0">
                <a:solidFill>
                  <a:srgbClr val="1E4191"/>
                </a:solidFill>
                <a:latin typeface="Times New Roman"/>
                <a:cs typeface="Times New Roman"/>
              </a:rPr>
              <a:t>s</a:t>
            </a:r>
            <a:endParaRPr sz="2390">
              <a:latin typeface="Times New Roman"/>
              <a:cs typeface="Times New Roman"/>
            </a:endParaRPr>
          </a:p>
        </p:txBody>
      </p:sp>
      <p:sp>
        <p:nvSpPr>
          <p:cNvPr id="6" name="object 6"/>
          <p:cNvSpPr txBox="1"/>
          <p:nvPr/>
        </p:nvSpPr>
        <p:spPr>
          <a:xfrm>
            <a:off x="4031165" y="2747851"/>
            <a:ext cx="553977" cy="329457"/>
          </a:xfrm>
          <a:prstGeom prst="rect">
            <a:avLst/>
          </a:prstGeom>
        </p:spPr>
        <p:txBody>
          <a:bodyPr wrap="square" lIns="0" tIns="0" rIns="0" bIns="0" rtlCol="0">
            <a:noAutofit/>
          </a:bodyPr>
          <a:lstStyle/>
          <a:p>
            <a:pPr marL="12647">
              <a:lnSpc>
                <a:spcPts val="2529"/>
              </a:lnSpc>
              <a:spcBef>
                <a:spcPts val="126"/>
              </a:spcBef>
            </a:pPr>
            <a:r>
              <a:rPr sz="2390" spc="-39" dirty="0">
                <a:solidFill>
                  <a:srgbClr val="1E4191"/>
                </a:solidFill>
                <a:latin typeface="Times New Roman"/>
                <a:cs typeface="Times New Roman"/>
              </a:rPr>
              <a:t>c</a:t>
            </a:r>
            <a:r>
              <a:rPr sz="2390" spc="34" dirty="0">
                <a:solidFill>
                  <a:srgbClr val="1E4191"/>
                </a:solidFill>
                <a:latin typeface="Times New Roman"/>
                <a:cs typeface="Times New Roman"/>
              </a:rPr>
              <a:t>a</a:t>
            </a:r>
            <a:r>
              <a:rPr sz="2390" dirty="0">
                <a:solidFill>
                  <a:srgbClr val="1E4191"/>
                </a:solidFill>
                <a:latin typeface="Times New Roman"/>
                <a:cs typeface="Times New Roman"/>
              </a:rPr>
              <a:t>n</a:t>
            </a:r>
            <a:endParaRPr sz="2390">
              <a:latin typeface="Times New Roman"/>
              <a:cs typeface="Times New Roman"/>
            </a:endParaRPr>
          </a:p>
        </p:txBody>
      </p:sp>
      <p:sp>
        <p:nvSpPr>
          <p:cNvPr id="5" name="object 5"/>
          <p:cNvSpPr txBox="1"/>
          <p:nvPr/>
        </p:nvSpPr>
        <p:spPr>
          <a:xfrm>
            <a:off x="4578051" y="2747851"/>
            <a:ext cx="653945" cy="329457"/>
          </a:xfrm>
          <a:prstGeom prst="rect">
            <a:avLst/>
          </a:prstGeom>
        </p:spPr>
        <p:txBody>
          <a:bodyPr wrap="square" lIns="0" tIns="0" rIns="0" bIns="0" rtlCol="0">
            <a:noAutofit/>
          </a:bodyPr>
          <a:lstStyle/>
          <a:p>
            <a:pPr marL="12647">
              <a:lnSpc>
                <a:spcPts val="2529"/>
              </a:lnSpc>
              <a:spcBef>
                <a:spcPts val="126"/>
              </a:spcBef>
            </a:pPr>
            <a:r>
              <a:rPr sz="2390" spc="19" dirty="0">
                <a:solidFill>
                  <a:srgbClr val="1E4191"/>
                </a:solidFill>
                <a:latin typeface="Times New Roman"/>
                <a:cs typeface="Times New Roman"/>
              </a:rPr>
              <a:t>v</a:t>
            </a:r>
            <a:r>
              <a:rPr sz="2390" spc="34" dirty="0">
                <a:solidFill>
                  <a:srgbClr val="1E4191"/>
                </a:solidFill>
                <a:latin typeface="Times New Roman"/>
                <a:cs typeface="Times New Roman"/>
              </a:rPr>
              <a:t>a</a:t>
            </a:r>
            <a:r>
              <a:rPr sz="2390" spc="-9" dirty="0">
                <a:solidFill>
                  <a:srgbClr val="1E4191"/>
                </a:solidFill>
                <a:latin typeface="Times New Roman"/>
                <a:cs typeface="Times New Roman"/>
              </a:rPr>
              <a:t>r</a:t>
            </a:r>
            <a:r>
              <a:rPr sz="2390" dirty="0">
                <a:solidFill>
                  <a:srgbClr val="1E4191"/>
                </a:solidFill>
                <a:latin typeface="Times New Roman"/>
                <a:cs typeface="Times New Roman"/>
              </a:rPr>
              <a:t>y</a:t>
            </a:r>
            <a:endParaRPr sz="2390">
              <a:latin typeface="Times New Roman"/>
              <a:cs typeface="Times New Roman"/>
            </a:endParaRPr>
          </a:p>
        </p:txBody>
      </p:sp>
      <p:sp>
        <p:nvSpPr>
          <p:cNvPr id="4" name="object 4"/>
          <p:cNvSpPr txBox="1"/>
          <p:nvPr/>
        </p:nvSpPr>
        <p:spPr>
          <a:xfrm>
            <a:off x="5225311" y="2747851"/>
            <a:ext cx="998240" cy="329457"/>
          </a:xfrm>
          <a:prstGeom prst="rect">
            <a:avLst/>
          </a:prstGeom>
        </p:spPr>
        <p:txBody>
          <a:bodyPr wrap="square" lIns="0" tIns="0" rIns="0" bIns="0" rtlCol="0">
            <a:noAutofit/>
          </a:bodyPr>
          <a:lstStyle/>
          <a:p>
            <a:pPr marL="12647">
              <a:lnSpc>
                <a:spcPts val="2529"/>
              </a:lnSpc>
              <a:spcBef>
                <a:spcPts val="126"/>
              </a:spcBef>
            </a:pPr>
            <a:r>
              <a:rPr sz="2390" spc="34" dirty="0">
                <a:solidFill>
                  <a:srgbClr val="1E4191"/>
                </a:solidFill>
                <a:latin typeface="Times New Roman"/>
                <a:cs typeface="Times New Roman"/>
              </a:rPr>
              <a:t>a</a:t>
            </a:r>
            <a:r>
              <a:rPr sz="2390" spc="-25" dirty="0">
                <a:solidFill>
                  <a:srgbClr val="1E4191"/>
                </a:solidFill>
                <a:latin typeface="Times New Roman"/>
                <a:cs typeface="Times New Roman"/>
              </a:rPr>
              <a:t>mo</a:t>
            </a:r>
            <a:r>
              <a:rPr sz="2390" spc="25" dirty="0">
                <a:solidFill>
                  <a:srgbClr val="1E4191"/>
                </a:solidFill>
                <a:latin typeface="Times New Roman"/>
                <a:cs typeface="Times New Roman"/>
              </a:rPr>
              <a:t>n</a:t>
            </a:r>
            <a:r>
              <a:rPr sz="2390" dirty="0">
                <a:solidFill>
                  <a:srgbClr val="1E4191"/>
                </a:solidFill>
                <a:latin typeface="Times New Roman"/>
                <a:cs typeface="Times New Roman"/>
              </a:rPr>
              <a:t>g</a:t>
            </a:r>
            <a:endParaRPr sz="2390">
              <a:latin typeface="Times New Roman"/>
              <a:cs typeface="Times New Roman"/>
            </a:endParaRPr>
          </a:p>
        </p:txBody>
      </p:sp>
      <p:sp>
        <p:nvSpPr>
          <p:cNvPr id="3" name="object 3"/>
          <p:cNvSpPr txBox="1"/>
          <p:nvPr/>
        </p:nvSpPr>
        <p:spPr>
          <a:xfrm>
            <a:off x="6223551" y="2747851"/>
            <a:ext cx="1608558" cy="329457"/>
          </a:xfrm>
          <a:prstGeom prst="rect">
            <a:avLst/>
          </a:prstGeom>
        </p:spPr>
        <p:txBody>
          <a:bodyPr wrap="square" lIns="0" tIns="0" rIns="0" bIns="0" rtlCol="0">
            <a:noAutofit/>
          </a:bodyPr>
          <a:lstStyle/>
          <a:p>
            <a:pPr marL="12647">
              <a:lnSpc>
                <a:spcPts val="2529"/>
              </a:lnSpc>
              <a:spcBef>
                <a:spcPts val="126"/>
              </a:spcBef>
            </a:pPr>
            <a:r>
              <a:rPr sz="2390" spc="-4" dirty="0">
                <a:solidFill>
                  <a:srgbClr val="1E4191"/>
                </a:solidFill>
                <a:latin typeface="Times New Roman"/>
                <a:cs typeface="Times New Roman"/>
              </a:rPr>
              <a:t>r</a:t>
            </a:r>
            <a:r>
              <a:rPr sz="2390" spc="34" dirty="0">
                <a:solidFill>
                  <a:srgbClr val="1E4191"/>
                </a:solidFill>
                <a:latin typeface="Times New Roman"/>
                <a:cs typeface="Times New Roman"/>
              </a:rPr>
              <a:t>ad</a:t>
            </a:r>
            <a:r>
              <a:rPr sz="2390" dirty="0">
                <a:solidFill>
                  <a:srgbClr val="1E4191"/>
                </a:solidFill>
                <a:latin typeface="Times New Roman"/>
                <a:cs typeface="Times New Roman"/>
              </a:rPr>
              <a:t>i</a:t>
            </a:r>
            <a:r>
              <a:rPr sz="2390" spc="-29" dirty="0">
                <a:solidFill>
                  <a:srgbClr val="1E4191"/>
                </a:solidFill>
                <a:latin typeface="Times New Roman"/>
                <a:cs typeface="Times New Roman"/>
              </a:rPr>
              <a:t>o</a:t>
            </a:r>
            <a:r>
              <a:rPr sz="2390" dirty="0">
                <a:solidFill>
                  <a:srgbClr val="1E4191"/>
                </a:solidFill>
                <a:latin typeface="Times New Roman"/>
                <a:cs typeface="Times New Roman"/>
              </a:rPr>
              <a:t>l</a:t>
            </a:r>
            <a:r>
              <a:rPr sz="2390" spc="-29" dirty="0">
                <a:solidFill>
                  <a:srgbClr val="1E4191"/>
                </a:solidFill>
                <a:latin typeface="Times New Roman"/>
                <a:cs typeface="Times New Roman"/>
              </a:rPr>
              <a:t>o</a:t>
            </a:r>
            <a:r>
              <a:rPr sz="2390" spc="34" dirty="0">
                <a:solidFill>
                  <a:srgbClr val="1E4191"/>
                </a:solidFill>
                <a:latin typeface="Times New Roman"/>
                <a:cs typeface="Times New Roman"/>
              </a:rPr>
              <a:t>g</a:t>
            </a:r>
            <a:r>
              <a:rPr sz="2390" dirty="0">
                <a:solidFill>
                  <a:srgbClr val="1E4191"/>
                </a:solidFill>
                <a:latin typeface="Times New Roman"/>
                <a:cs typeface="Times New Roman"/>
              </a:rPr>
              <a:t>i</a:t>
            </a:r>
            <a:r>
              <a:rPr sz="2390" spc="-44" dirty="0">
                <a:solidFill>
                  <a:srgbClr val="1E4191"/>
                </a:solidFill>
                <a:latin typeface="Times New Roman"/>
                <a:cs typeface="Times New Roman"/>
              </a:rPr>
              <a:t>s</a:t>
            </a:r>
            <a:r>
              <a:rPr sz="2390" spc="-25" dirty="0">
                <a:solidFill>
                  <a:srgbClr val="1E4191"/>
                </a:solidFill>
                <a:latin typeface="Times New Roman"/>
                <a:cs typeface="Times New Roman"/>
              </a:rPr>
              <a:t>t</a:t>
            </a:r>
            <a:r>
              <a:rPr sz="2390" dirty="0">
                <a:solidFill>
                  <a:srgbClr val="1E4191"/>
                </a:solidFill>
                <a:latin typeface="Times New Roman"/>
                <a:cs typeface="Times New Roman"/>
              </a:rPr>
              <a:t>s</a:t>
            </a:r>
            <a:endParaRPr sz="2390" dirty="0">
              <a:latin typeface="Times New Roman"/>
              <a:cs typeface="Times New Roman"/>
            </a:endParaRPr>
          </a:p>
        </p:txBody>
      </p:sp>
      <p:sp>
        <p:nvSpPr>
          <p:cNvPr id="2" name="object 2"/>
          <p:cNvSpPr txBox="1"/>
          <p:nvPr/>
        </p:nvSpPr>
        <p:spPr>
          <a:xfrm>
            <a:off x="4485296" y="6365166"/>
            <a:ext cx="3315911" cy="217846"/>
          </a:xfrm>
          <a:prstGeom prst="rect">
            <a:avLst/>
          </a:prstGeom>
        </p:spPr>
        <p:txBody>
          <a:bodyPr wrap="square" lIns="0" tIns="0" rIns="0" bIns="0" rtlCol="0">
            <a:noAutofit/>
          </a:bodyPr>
          <a:lstStyle/>
          <a:p>
            <a:pPr marL="12647">
              <a:lnSpc>
                <a:spcPts val="1632"/>
              </a:lnSpc>
              <a:spcBef>
                <a:spcPts val="82"/>
              </a:spcBef>
            </a:pPr>
            <a:r>
              <a:rPr sz="1494" spc="9" dirty="0">
                <a:solidFill>
                  <a:srgbClr val="1E4191"/>
                </a:solidFill>
                <a:latin typeface="Times New Roman"/>
                <a:cs typeface="Times New Roman"/>
              </a:rPr>
              <a:t>K</a:t>
            </a:r>
            <a:r>
              <a:rPr sz="1494" spc="-23" dirty="0">
                <a:solidFill>
                  <a:srgbClr val="1E4191"/>
                </a:solidFill>
                <a:latin typeface="Times New Roman"/>
                <a:cs typeface="Times New Roman"/>
              </a:rPr>
              <a:t>o</a:t>
            </a:r>
            <a:r>
              <a:rPr sz="1494" spc="43" dirty="0">
                <a:solidFill>
                  <a:srgbClr val="1E4191"/>
                </a:solidFill>
                <a:latin typeface="Times New Roman"/>
                <a:cs typeface="Times New Roman"/>
              </a:rPr>
              <a:t>l</a:t>
            </a:r>
            <a:r>
              <a:rPr sz="1494" dirty="0">
                <a:solidFill>
                  <a:srgbClr val="1E4191"/>
                </a:solidFill>
                <a:latin typeface="Times New Roman"/>
                <a:cs typeface="Times New Roman"/>
              </a:rPr>
              <a:t>b</a:t>
            </a:r>
            <a:r>
              <a:rPr sz="1494" spc="-72" dirty="0">
                <a:solidFill>
                  <a:srgbClr val="1E4191"/>
                </a:solidFill>
                <a:latin typeface="Times New Roman"/>
                <a:cs typeface="Times New Roman"/>
              </a:rPr>
              <a:t> </a:t>
            </a:r>
            <a:r>
              <a:rPr sz="1494" spc="17" dirty="0">
                <a:solidFill>
                  <a:srgbClr val="1E4191"/>
                </a:solidFill>
                <a:latin typeface="Times New Roman"/>
                <a:cs typeface="Times New Roman"/>
              </a:rPr>
              <a:t>e</a:t>
            </a:r>
            <a:r>
              <a:rPr sz="1494" dirty="0">
                <a:solidFill>
                  <a:srgbClr val="1E4191"/>
                </a:solidFill>
                <a:latin typeface="Times New Roman"/>
                <a:cs typeface="Times New Roman"/>
              </a:rPr>
              <a:t>t</a:t>
            </a:r>
            <a:r>
              <a:rPr sz="1494" spc="-171" dirty="0">
                <a:solidFill>
                  <a:srgbClr val="1E4191"/>
                </a:solidFill>
                <a:latin typeface="Times New Roman"/>
                <a:cs typeface="Times New Roman"/>
              </a:rPr>
              <a:t> </a:t>
            </a:r>
            <a:r>
              <a:rPr sz="1494" spc="-39" dirty="0">
                <a:solidFill>
                  <a:srgbClr val="1E4191"/>
                </a:solidFill>
                <a:latin typeface="Times New Roman"/>
                <a:cs typeface="Times New Roman"/>
              </a:rPr>
              <a:t>a</a:t>
            </a:r>
            <a:r>
              <a:rPr sz="1494" spc="44" dirty="0">
                <a:solidFill>
                  <a:srgbClr val="1E4191"/>
                </a:solidFill>
                <a:latin typeface="Times New Roman"/>
                <a:cs typeface="Times New Roman"/>
              </a:rPr>
              <a:t>l</a:t>
            </a:r>
            <a:r>
              <a:rPr sz="1494" dirty="0">
                <a:solidFill>
                  <a:srgbClr val="1E4191"/>
                </a:solidFill>
                <a:latin typeface="Times New Roman"/>
                <a:cs typeface="Times New Roman"/>
              </a:rPr>
              <a:t>.</a:t>
            </a:r>
            <a:r>
              <a:rPr sz="1494" spc="19" dirty="0">
                <a:solidFill>
                  <a:srgbClr val="1E4191"/>
                </a:solidFill>
                <a:latin typeface="Times New Roman"/>
                <a:cs typeface="Times New Roman"/>
              </a:rPr>
              <a:t> </a:t>
            </a:r>
            <a:r>
              <a:rPr sz="1494" i="1" dirty="0">
                <a:solidFill>
                  <a:srgbClr val="1E4191"/>
                </a:solidFill>
                <a:latin typeface="Times New Roman"/>
                <a:cs typeface="Times New Roman"/>
              </a:rPr>
              <a:t>R</a:t>
            </a:r>
            <a:r>
              <a:rPr sz="1494" i="1" spc="-39" dirty="0">
                <a:solidFill>
                  <a:srgbClr val="1E4191"/>
                </a:solidFill>
                <a:latin typeface="Times New Roman"/>
                <a:cs typeface="Times New Roman"/>
              </a:rPr>
              <a:t>a</a:t>
            </a:r>
            <a:r>
              <a:rPr sz="1494" i="1" spc="-34" dirty="0">
                <a:solidFill>
                  <a:srgbClr val="1E4191"/>
                </a:solidFill>
                <a:latin typeface="Times New Roman"/>
                <a:cs typeface="Times New Roman"/>
              </a:rPr>
              <a:t>d</a:t>
            </a:r>
            <a:r>
              <a:rPr sz="1494" i="1" dirty="0">
                <a:solidFill>
                  <a:srgbClr val="1E4191"/>
                </a:solidFill>
                <a:latin typeface="Times New Roman"/>
                <a:cs typeface="Times New Roman"/>
              </a:rPr>
              <a:t>i</a:t>
            </a:r>
            <a:r>
              <a:rPr sz="1494" i="1" spc="-258" dirty="0">
                <a:solidFill>
                  <a:srgbClr val="1E4191"/>
                </a:solidFill>
                <a:latin typeface="Times New Roman"/>
                <a:cs typeface="Times New Roman"/>
              </a:rPr>
              <a:t> </a:t>
            </a:r>
            <a:r>
              <a:rPr sz="1494" i="1" spc="-19" dirty="0">
                <a:solidFill>
                  <a:srgbClr val="1E4191"/>
                </a:solidFill>
                <a:latin typeface="Times New Roman"/>
                <a:cs typeface="Times New Roman"/>
              </a:rPr>
              <a:t>o</a:t>
            </a:r>
            <a:r>
              <a:rPr sz="1494" i="1" dirty="0">
                <a:solidFill>
                  <a:srgbClr val="1E4191"/>
                </a:solidFill>
                <a:latin typeface="Times New Roman"/>
                <a:cs typeface="Times New Roman"/>
              </a:rPr>
              <a:t>l</a:t>
            </a:r>
            <a:r>
              <a:rPr sz="1494" i="1" spc="-258" dirty="0">
                <a:solidFill>
                  <a:srgbClr val="1E4191"/>
                </a:solidFill>
                <a:latin typeface="Times New Roman"/>
                <a:cs typeface="Times New Roman"/>
              </a:rPr>
              <a:t> </a:t>
            </a:r>
            <a:r>
              <a:rPr sz="1494" i="1" spc="-19" dirty="0">
                <a:solidFill>
                  <a:srgbClr val="1E4191"/>
                </a:solidFill>
                <a:latin typeface="Times New Roman"/>
                <a:cs typeface="Times New Roman"/>
              </a:rPr>
              <a:t>o</a:t>
            </a:r>
            <a:r>
              <a:rPr sz="1494" i="1" spc="-44" dirty="0">
                <a:solidFill>
                  <a:srgbClr val="1E4191"/>
                </a:solidFill>
                <a:latin typeface="Times New Roman"/>
                <a:cs typeface="Times New Roman"/>
              </a:rPr>
              <a:t>g</a:t>
            </a:r>
            <a:r>
              <a:rPr sz="1494" i="1" dirty="0">
                <a:solidFill>
                  <a:srgbClr val="1E4191"/>
                </a:solidFill>
                <a:latin typeface="Times New Roman"/>
                <a:cs typeface="Times New Roman"/>
              </a:rPr>
              <a:t>y</a:t>
            </a:r>
            <a:r>
              <a:rPr sz="1494" i="1" spc="87" dirty="0">
                <a:solidFill>
                  <a:srgbClr val="1E4191"/>
                </a:solidFill>
                <a:latin typeface="Times New Roman"/>
                <a:cs typeface="Times New Roman"/>
              </a:rPr>
              <a:t> </a:t>
            </a:r>
            <a:r>
              <a:rPr sz="1494" spc="-4" dirty="0">
                <a:solidFill>
                  <a:srgbClr val="1E4191"/>
                </a:solidFill>
                <a:latin typeface="Times New Roman"/>
                <a:cs typeface="Times New Roman"/>
              </a:rPr>
              <a:t>2002</a:t>
            </a:r>
            <a:r>
              <a:rPr sz="1494" dirty="0">
                <a:solidFill>
                  <a:srgbClr val="1E4191"/>
                </a:solidFill>
                <a:latin typeface="Times New Roman"/>
                <a:cs typeface="Times New Roman"/>
              </a:rPr>
              <a:t>;</a:t>
            </a:r>
            <a:r>
              <a:rPr sz="1494" spc="-75" dirty="0">
                <a:solidFill>
                  <a:srgbClr val="1E4191"/>
                </a:solidFill>
                <a:latin typeface="Times New Roman"/>
                <a:cs typeface="Times New Roman"/>
              </a:rPr>
              <a:t> </a:t>
            </a:r>
            <a:r>
              <a:rPr sz="1494" spc="-4" dirty="0">
                <a:solidFill>
                  <a:srgbClr val="1E4191"/>
                </a:solidFill>
                <a:latin typeface="Times New Roman"/>
                <a:cs typeface="Times New Roman"/>
              </a:rPr>
              <a:t>225</a:t>
            </a:r>
            <a:r>
              <a:rPr sz="1494" dirty="0">
                <a:solidFill>
                  <a:srgbClr val="1E4191"/>
                </a:solidFill>
                <a:latin typeface="Times New Roman"/>
                <a:cs typeface="Times New Roman"/>
              </a:rPr>
              <a:t>:</a:t>
            </a:r>
            <a:r>
              <a:rPr sz="1494" spc="-9" dirty="0">
                <a:solidFill>
                  <a:srgbClr val="1E4191"/>
                </a:solidFill>
                <a:latin typeface="Times New Roman"/>
                <a:cs typeface="Times New Roman"/>
              </a:rPr>
              <a:t>1</a:t>
            </a:r>
            <a:r>
              <a:rPr sz="1494" spc="-4" dirty="0">
                <a:solidFill>
                  <a:srgbClr val="1E4191"/>
                </a:solidFill>
                <a:latin typeface="Times New Roman"/>
                <a:cs typeface="Times New Roman"/>
              </a:rPr>
              <a:t>6</a:t>
            </a:r>
            <a:r>
              <a:rPr sz="1494" spc="4" dirty="0">
                <a:solidFill>
                  <a:srgbClr val="1E4191"/>
                </a:solidFill>
                <a:latin typeface="Times New Roman"/>
                <a:cs typeface="Times New Roman"/>
              </a:rPr>
              <a:t>5-</a:t>
            </a:r>
            <a:r>
              <a:rPr sz="1494" spc="-4" dirty="0">
                <a:solidFill>
                  <a:srgbClr val="1E4191"/>
                </a:solidFill>
                <a:latin typeface="Times New Roman"/>
                <a:cs typeface="Times New Roman"/>
              </a:rPr>
              <a:t>175.</a:t>
            </a:r>
            <a:endParaRPr sz="1494" dirty="0">
              <a:latin typeface="Times New Roman"/>
              <a:cs typeface="Times New Roman"/>
            </a:endParaRPr>
          </a:p>
        </p:txBody>
      </p:sp>
    </p:spTree>
    <p:extLst>
      <p:ext uri="{BB962C8B-B14F-4D97-AF65-F5344CB8AC3E}">
        <p14:creationId xmlns:p14="http://schemas.microsoft.com/office/powerpoint/2010/main" val="2482050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968188" y="87053"/>
            <a:ext cx="9991165" cy="6483156"/>
          </a:xfrm>
          <a:prstGeom prst="rect">
            <a:avLst/>
          </a:prstGeom>
        </p:spPr>
      </p:pic>
    </p:spTree>
    <p:extLst>
      <p:ext uri="{BB962C8B-B14F-4D97-AF65-F5344CB8AC3E}">
        <p14:creationId xmlns:p14="http://schemas.microsoft.com/office/powerpoint/2010/main" val="705350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4"/>
          <p:cNvSpPr>
            <a:spLocks noGrp="1"/>
          </p:cNvSpPr>
          <p:nvPr>
            <p:ph type="title"/>
          </p:nvPr>
        </p:nvSpPr>
        <p:spPr/>
        <p:txBody>
          <a:bodyPr/>
          <a:lstStyle/>
          <a:p>
            <a:r>
              <a:rPr lang="en-GB" altLang="en-US" dirty="0" err="1">
                <a:solidFill>
                  <a:schemeClr val="accent1"/>
                </a:solidFill>
                <a:ea typeface="ＭＳ Ｐゴシック" panose="020B0600070205080204" pitchFamily="34" charset="-128"/>
              </a:rPr>
              <a:t>Tomosynthesis</a:t>
            </a:r>
            <a:endParaRPr lang="en-GB" altLang="en-US" dirty="0">
              <a:solidFill>
                <a:schemeClr val="accent1"/>
              </a:solidFill>
              <a:ea typeface="ＭＳ Ｐゴシック" panose="020B0600070205080204" pitchFamily="34" charset="-128"/>
            </a:endParaRPr>
          </a:p>
        </p:txBody>
      </p:sp>
      <p:sp>
        <p:nvSpPr>
          <p:cNvPr id="88066" name="Rectangle 5"/>
          <p:cNvSpPr>
            <a:spLocks noGrp="1"/>
          </p:cNvSpPr>
          <p:nvPr>
            <p:ph type="body" sz="half" idx="1"/>
          </p:nvPr>
        </p:nvSpPr>
        <p:spPr>
          <a:xfrm>
            <a:off x="268941" y="1258888"/>
            <a:ext cx="4773706" cy="4968875"/>
          </a:xfrm>
        </p:spPr>
        <p:txBody>
          <a:bodyPr/>
          <a:lstStyle/>
          <a:p>
            <a:r>
              <a:rPr lang="en-GB" altLang="en-US" sz="2800" dirty="0">
                <a:ea typeface="ＭＳ Ｐゴシック" panose="020B0600070205080204" pitchFamily="34" charset="-128"/>
              </a:rPr>
              <a:t>Like tomography, the basic idea is that in plane structures are in focus, out of plane structures blurred</a:t>
            </a:r>
          </a:p>
          <a:p>
            <a:pPr marL="0" indent="0">
              <a:buNone/>
            </a:pPr>
            <a:endParaRPr lang="en-GB" altLang="en-US" sz="2800" dirty="0">
              <a:ea typeface="ＭＳ Ｐゴシック" panose="020B0600070205080204" pitchFamily="34" charset="-128"/>
            </a:endParaRPr>
          </a:p>
          <a:p>
            <a:r>
              <a:rPr lang="en-GB" altLang="en-US" sz="2800" dirty="0">
                <a:ea typeface="ＭＳ Ｐゴシック" panose="020B0600070205080204" pitchFamily="34" charset="-128"/>
              </a:rPr>
              <a:t>Unlike tomography, reconstruct a number of different projections to get a </a:t>
            </a:r>
            <a:r>
              <a:rPr lang="en-GB" altLang="en-US" sz="2800" b="1" dirty="0">
                <a:ea typeface="ＭＳ Ｐゴシック" panose="020B0600070205080204" pitchFamily="34" charset="-128"/>
              </a:rPr>
              <a:t>series</a:t>
            </a:r>
            <a:r>
              <a:rPr lang="en-GB" altLang="en-US" sz="2800" dirty="0">
                <a:ea typeface="ＭＳ Ｐゴシック" panose="020B0600070205080204" pitchFamily="34" charset="-128"/>
              </a:rPr>
              <a:t> of images through the volume  (like CT)</a:t>
            </a:r>
          </a:p>
        </p:txBody>
      </p:sp>
      <p:pic>
        <p:nvPicPr>
          <p:cNvPr id="88067" name="Picture 9" descr="Screenshot20101127at5"/>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5381401" y="1258888"/>
            <a:ext cx="6019464" cy="4701868"/>
          </a:xfrm>
        </p:spPr>
      </p:pic>
    </p:spTree>
    <p:extLst>
      <p:ext uri="{BB962C8B-B14F-4D97-AF65-F5344CB8AC3E}">
        <p14:creationId xmlns:p14="http://schemas.microsoft.com/office/powerpoint/2010/main" val="3298647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Shape 104"/>
          <p:cNvSpPr/>
          <p:nvPr/>
        </p:nvSpPr>
        <p:spPr>
          <a:xfrm>
            <a:off x="304123" y="450848"/>
            <a:ext cx="11442712" cy="965066"/>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1306512">
              <a:lnSpc>
                <a:spcPts val="3800"/>
              </a:lnSpc>
              <a:defRPr sz="3300" b="1">
                <a:solidFill>
                  <a:srgbClr val="1E4191"/>
                </a:solidFill>
              </a:defRPr>
            </a:lvl1pPr>
          </a:lstStyle>
          <a:p>
            <a:pPr lvl="0">
              <a:defRPr sz="1800" b="0">
                <a:solidFill>
                  <a:srgbClr val="000000"/>
                </a:solidFill>
                <a:uFillTx/>
              </a:defRPr>
            </a:pPr>
            <a:r>
              <a:rPr sz="3300" b="1">
                <a:solidFill>
                  <a:srgbClr val="1E4191"/>
                </a:solidFill>
                <a:uFill>
                  <a:solidFill>
                    <a:srgbClr val="1E4191"/>
                  </a:solidFill>
                </a:uFill>
              </a:rPr>
              <a:t>One potential solution:  Leverage other types of signals known to indicate the possibility of cancer.</a:t>
            </a:r>
          </a:p>
        </p:txBody>
      </p:sp>
      <p:sp>
        <p:nvSpPr>
          <p:cNvPr id="105" name="Shape 105"/>
          <p:cNvSpPr>
            <a:spLocks noGrp="1"/>
          </p:cNvSpPr>
          <p:nvPr>
            <p:ph type="body" idx="1"/>
          </p:nvPr>
        </p:nvSpPr>
        <p:spPr>
          <a:xfrm>
            <a:off x="209423" y="2080744"/>
            <a:ext cx="5855201" cy="3284631"/>
          </a:xfrm>
          <a:prstGeom prst="rect">
            <a:avLst/>
          </a:prstGeom>
        </p:spPr>
        <p:txBody>
          <a:bodyPr>
            <a:noAutofit/>
          </a:bodyPr>
          <a:lstStyle/>
          <a:p>
            <a:pPr marL="0" lvl="0" indent="0" defTabSz="859536">
              <a:lnSpc>
                <a:spcPts val="2100"/>
              </a:lnSpc>
              <a:spcBef>
                <a:spcPts val="1300"/>
              </a:spcBef>
              <a:defRPr sz="1800">
                <a:solidFill>
                  <a:srgbClr val="000000"/>
                </a:solidFill>
                <a:uFillTx/>
              </a:defRPr>
            </a:pPr>
            <a:r>
              <a:rPr sz="1800" dirty="0">
                <a:solidFill>
                  <a:srgbClr val="3C73B9"/>
                </a:solidFill>
                <a:uFill>
                  <a:solidFill>
                    <a:srgbClr val="3C73B9"/>
                  </a:solidFill>
                </a:uFill>
              </a:rPr>
              <a:t>Angiogenesis, the growth of new blood vessels, occurs around cancers</a:t>
            </a:r>
            <a:endParaRPr sz="1800" dirty="0"/>
          </a:p>
          <a:p>
            <a:pPr marL="0" lvl="0" indent="0" defTabSz="859536">
              <a:lnSpc>
                <a:spcPts val="2100"/>
              </a:lnSpc>
              <a:spcBef>
                <a:spcPts val="1300"/>
              </a:spcBef>
              <a:defRPr sz="1800">
                <a:solidFill>
                  <a:srgbClr val="000000"/>
                </a:solidFill>
                <a:uFillTx/>
              </a:defRPr>
            </a:pPr>
            <a:r>
              <a:rPr sz="1800" dirty="0">
                <a:solidFill>
                  <a:srgbClr val="3C73B9"/>
                </a:solidFill>
                <a:uFill>
                  <a:solidFill>
                    <a:srgbClr val="3C73B9"/>
                  </a:solidFill>
                </a:uFill>
              </a:rPr>
              <a:t>Contrast agents arrive in tissues affected by these new vessels, and can help to visualize these lesions</a:t>
            </a:r>
            <a:endParaRPr sz="1800" dirty="0"/>
          </a:p>
          <a:p>
            <a:pPr marL="0" lvl="0" indent="0" defTabSz="859536">
              <a:lnSpc>
                <a:spcPts val="2100"/>
              </a:lnSpc>
              <a:spcBef>
                <a:spcPts val="1300"/>
              </a:spcBef>
              <a:defRPr sz="1800">
                <a:solidFill>
                  <a:srgbClr val="000000"/>
                </a:solidFill>
                <a:uFillTx/>
              </a:defRPr>
            </a:pPr>
            <a:r>
              <a:rPr sz="1800" dirty="0">
                <a:solidFill>
                  <a:srgbClr val="3C73B9"/>
                </a:solidFill>
                <a:uFill>
                  <a:solidFill>
                    <a:srgbClr val="3C73B9"/>
                  </a:solidFill>
                </a:uFill>
              </a:rPr>
              <a:t>Modalities like MR and CT use contrast-enhanced imaging to detect angiogenesis</a:t>
            </a:r>
            <a:endParaRPr sz="1800" dirty="0"/>
          </a:p>
          <a:p>
            <a:pPr marL="0" lvl="0" indent="0" defTabSz="859536">
              <a:lnSpc>
                <a:spcPts val="2400"/>
              </a:lnSpc>
              <a:spcBef>
                <a:spcPts val="1700"/>
              </a:spcBef>
              <a:defRPr sz="1800">
                <a:solidFill>
                  <a:srgbClr val="000000"/>
                </a:solidFill>
                <a:uFillTx/>
              </a:defRPr>
            </a:pPr>
            <a:r>
              <a:rPr sz="1800" b="1" dirty="0">
                <a:solidFill>
                  <a:srgbClr val="23A7DE"/>
                </a:solidFill>
                <a:uFill>
                  <a:solidFill>
                    <a:srgbClr val="23A7DE"/>
                  </a:solidFill>
                </a:uFill>
              </a:rPr>
              <a:t>use contrast agents in digital mammography to enable visualization of contrast uptake</a:t>
            </a:r>
          </a:p>
        </p:txBody>
      </p:sp>
      <p:pic>
        <p:nvPicPr>
          <p:cNvPr id="107" name="image6.jpg" descr="C:\Mammo docs MAIN FILE 08\Mammo products\Digital\Adv applications\CESM\Images for BRochure\Angiogenesis2\Angiogenesis 0042710.jpg"/>
          <p:cNvPicPr/>
          <p:nvPr/>
        </p:nvPicPr>
        <p:blipFill>
          <a:blip r:embed="rId3" cstate="print"/>
          <a:srcRect l="4613" t="24927" b="16266"/>
          <a:stretch>
            <a:fillRect/>
          </a:stretch>
        </p:blipFill>
        <p:spPr>
          <a:xfrm>
            <a:off x="6333566" y="2205318"/>
            <a:ext cx="5616358" cy="2595282"/>
          </a:xfrm>
          <a:prstGeom prst="rect">
            <a:avLst/>
          </a:prstGeom>
          <a:ln w="12700">
            <a:miter lim="400000"/>
          </a:ln>
        </p:spPr>
      </p:pic>
    </p:spTree>
    <p:extLst>
      <p:ext uri="{BB962C8B-B14F-4D97-AF65-F5344CB8AC3E}">
        <p14:creationId xmlns:p14="http://schemas.microsoft.com/office/powerpoint/2010/main" val="3133493401"/>
      </p:ext>
    </p:extLst>
  </p:cSld>
  <p:clrMapOvr>
    <a:masterClrMapping/>
  </p:clrMapOvr>
  <p:transition spd="slow">
    <p:dissolv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9"/>
          <p:cNvSpPr/>
          <p:nvPr/>
        </p:nvSpPr>
        <p:spPr>
          <a:xfrm>
            <a:off x="0" y="0"/>
            <a:ext cx="12157062" cy="1084492"/>
          </a:xfrm>
          <a:prstGeom prst="rect">
            <a:avLst/>
          </a:prstGeom>
          <a:blipFill>
            <a:blip r:embed="rId2" cstate="print"/>
            <a:stretch>
              <a:fillRect/>
            </a:stretch>
          </a:blipFill>
        </p:spPr>
        <p:txBody>
          <a:bodyPr wrap="square" lIns="0" tIns="0" rIns="0" bIns="0" rtlCol="0">
            <a:noAutofit/>
          </a:bodyPr>
          <a:lstStyle/>
          <a:p>
            <a:endParaRPr sz="3187"/>
          </a:p>
        </p:txBody>
      </p:sp>
      <p:sp>
        <p:nvSpPr>
          <p:cNvPr id="5" name="object 12"/>
          <p:cNvSpPr/>
          <p:nvPr/>
        </p:nvSpPr>
        <p:spPr>
          <a:xfrm>
            <a:off x="6494928" y="2554940"/>
            <a:ext cx="5662133" cy="3705199"/>
          </a:xfrm>
          <a:prstGeom prst="rect">
            <a:avLst/>
          </a:prstGeom>
          <a:blipFill>
            <a:blip r:embed="rId3" cstate="print"/>
            <a:srcRect/>
            <a:stretch>
              <a:fillRect l="-4000" t="-4543" r="-6040" b="-3506"/>
            </a:stretch>
          </a:blipFill>
        </p:spPr>
        <p:txBody>
          <a:bodyPr wrap="square" lIns="0" tIns="0" rIns="0" bIns="0" rtlCol="0">
            <a:noAutofit/>
          </a:bodyPr>
          <a:lstStyle/>
          <a:p>
            <a:endParaRPr sz="3187"/>
          </a:p>
        </p:txBody>
      </p:sp>
      <p:sp>
        <p:nvSpPr>
          <p:cNvPr id="2" name="Rectangle 1"/>
          <p:cNvSpPr/>
          <p:nvPr/>
        </p:nvSpPr>
        <p:spPr>
          <a:xfrm>
            <a:off x="152124" y="1214200"/>
            <a:ext cx="11463981" cy="541174"/>
          </a:xfrm>
          <a:prstGeom prst="rect">
            <a:avLst/>
          </a:prstGeom>
        </p:spPr>
        <p:txBody>
          <a:bodyPr wrap="square">
            <a:spAutoFit/>
          </a:bodyPr>
          <a:lstStyle/>
          <a:p>
            <a:pPr marL="12647" marR="136773" lvl="0" indent="0" defTabSz="914400" eaLnBrk="1" fontAlgn="auto" latinLnBrk="0" hangingPunct="1">
              <a:lnSpc>
                <a:spcPts val="3525"/>
              </a:lnSpc>
              <a:spcBef>
                <a:spcPts val="0"/>
              </a:spcBef>
              <a:spcAft>
                <a:spcPts val="0"/>
              </a:spcAft>
              <a:buClrTx/>
              <a:buSzTx/>
              <a:buFontTx/>
              <a:buNone/>
              <a:tabLst/>
              <a:defRPr/>
            </a:pPr>
            <a:r>
              <a:rPr lang="en-US" sz="4000" spc="14" dirty="0">
                <a:solidFill>
                  <a:srgbClr val="3B73B8"/>
                </a:solidFill>
                <a:latin typeface="Times New Roman"/>
                <a:cs typeface="Times New Roman"/>
              </a:rPr>
              <a:t>C</a:t>
            </a:r>
            <a:r>
              <a:rPr lang="en-US" sz="4000" spc="19" dirty="0">
                <a:solidFill>
                  <a:srgbClr val="3B73B8"/>
                </a:solidFill>
                <a:latin typeface="Times New Roman"/>
                <a:cs typeface="Times New Roman"/>
              </a:rPr>
              <a:t>o</a:t>
            </a:r>
            <a:r>
              <a:rPr lang="en-US" sz="4000" spc="-19" dirty="0">
                <a:solidFill>
                  <a:srgbClr val="3B73B8"/>
                </a:solidFill>
                <a:latin typeface="Times New Roman"/>
                <a:cs typeface="Times New Roman"/>
              </a:rPr>
              <a:t>n</a:t>
            </a:r>
            <a:r>
              <a:rPr lang="en-US" sz="4000" spc="9" dirty="0">
                <a:solidFill>
                  <a:srgbClr val="3B73B8"/>
                </a:solidFill>
                <a:latin typeface="Times New Roman"/>
                <a:cs typeface="Times New Roman"/>
              </a:rPr>
              <a:t>tr</a:t>
            </a:r>
            <a:r>
              <a:rPr lang="en-US" sz="4000" dirty="0">
                <a:solidFill>
                  <a:srgbClr val="3B73B8"/>
                </a:solidFill>
                <a:latin typeface="Times New Roman"/>
                <a:cs typeface="Times New Roman"/>
              </a:rPr>
              <a:t>as</a:t>
            </a:r>
            <a:r>
              <a:rPr lang="en-US" sz="4000" spc="25" dirty="0">
                <a:solidFill>
                  <a:srgbClr val="3B73B8"/>
                </a:solidFill>
                <a:latin typeface="Times New Roman"/>
                <a:cs typeface="Times New Roman"/>
              </a:rPr>
              <a:t>t</a:t>
            </a:r>
            <a:r>
              <a:rPr lang="en-US" sz="4000" spc="34" dirty="0">
                <a:solidFill>
                  <a:srgbClr val="3B73B8"/>
                </a:solidFill>
                <a:latin typeface="Times New Roman"/>
                <a:cs typeface="Times New Roman"/>
              </a:rPr>
              <a:t>-</a:t>
            </a:r>
            <a:r>
              <a:rPr lang="en-US" sz="4000" spc="19" dirty="0">
                <a:solidFill>
                  <a:srgbClr val="3B73B8"/>
                </a:solidFill>
                <a:latin typeface="Times New Roman"/>
                <a:cs typeface="Times New Roman"/>
              </a:rPr>
              <a:t>E</a:t>
            </a:r>
            <a:r>
              <a:rPr lang="en-US" sz="4000" spc="-19" dirty="0">
                <a:solidFill>
                  <a:srgbClr val="3B73B8"/>
                </a:solidFill>
                <a:latin typeface="Times New Roman"/>
                <a:cs typeface="Times New Roman"/>
              </a:rPr>
              <a:t>nh</a:t>
            </a:r>
            <a:r>
              <a:rPr lang="en-US" sz="4000" dirty="0">
                <a:solidFill>
                  <a:srgbClr val="3B73B8"/>
                </a:solidFill>
                <a:latin typeface="Times New Roman"/>
                <a:cs typeface="Times New Roman"/>
              </a:rPr>
              <a:t>a</a:t>
            </a:r>
            <a:r>
              <a:rPr lang="en-US" sz="4000" spc="-25" dirty="0">
                <a:solidFill>
                  <a:srgbClr val="3B73B8"/>
                </a:solidFill>
                <a:latin typeface="Times New Roman"/>
                <a:cs typeface="Times New Roman"/>
              </a:rPr>
              <a:t>nc</a:t>
            </a:r>
            <a:r>
              <a:rPr lang="en-US" sz="4000" spc="29" dirty="0">
                <a:solidFill>
                  <a:srgbClr val="3B73B8"/>
                </a:solidFill>
                <a:latin typeface="Times New Roman"/>
                <a:cs typeface="Times New Roman"/>
              </a:rPr>
              <a:t>e</a:t>
            </a:r>
            <a:r>
              <a:rPr lang="en-US" sz="4000" dirty="0">
                <a:solidFill>
                  <a:srgbClr val="3B73B8"/>
                </a:solidFill>
                <a:latin typeface="Times New Roman"/>
                <a:cs typeface="Times New Roman"/>
              </a:rPr>
              <a:t>d Spectral Mammography- CESM</a:t>
            </a:r>
            <a:endParaRPr lang="en-US" sz="4000" dirty="0">
              <a:latin typeface="Times New Roman"/>
              <a:cs typeface="Times New Roman"/>
            </a:endParaRPr>
          </a:p>
        </p:txBody>
      </p:sp>
      <p:sp>
        <p:nvSpPr>
          <p:cNvPr id="8" name="Rectangle 7"/>
          <p:cNvSpPr/>
          <p:nvPr/>
        </p:nvSpPr>
        <p:spPr>
          <a:xfrm>
            <a:off x="152124" y="2568386"/>
            <a:ext cx="6462148" cy="224676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dirty="0">
                <a:solidFill>
                  <a:prstClr val="black"/>
                </a:solidFill>
                <a:uFillTx/>
                <a:latin typeface="Tw Cen MT" panose="020B0602020104020603"/>
                <a:ea typeface="+mn-ea"/>
                <a:cs typeface="+mn-cs"/>
              </a:rPr>
              <a:t>Contrast-enhanced Spectral mammography (CESM) is a new breast imaging technique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dirty="0">
                <a:solidFill>
                  <a:prstClr val="black"/>
                </a:solidFill>
                <a:uFillTx/>
                <a:latin typeface="Tw Cen MT" panose="020B0602020104020603"/>
                <a:ea typeface="+mn-ea"/>
                <a:cs typeface="+mn-cs"/>
              </a:rPr>
              <a:t>using full-field digital mammography in conjunction with the intravenous (IV) injection of an iodinated contrast medium.</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688757" y="387178"/>
            <a:ext cx="9275805" cy="6071286"/>
          </a:xfrm>
          <a:prstGeom prst="rect">
            <a:avLst/>
          </a:prstGeom>
          <a:blipFill>
            <a:blip r:embed="rId2" cstate="print"/>
            <a:stretch>
              <a:fillRect/>
            </a:stretch>
          </a:blipFill>
        </p:spPr>
        <p:txBody>
          <a:bodyPr wrap="square" lIns="0" tIns="0" rIns="0" bIns="0" rtlCol="0">
            <a:noAutofit/>
          </a:bodyPr>
          <a:lstStyle/>
          <a:p>
            <a:endParaRPr/>
          </a:p>
        </p:txBody>
      </p:sp>
      <p:sp>
        <p:nvSpPr>
          <p:cNvPr id="2" name="object 2"/>
          <p:cNvSpPr txBox="1"/>
          <p:nvPr/>
        </p:nvSpPr>
        <p:spPr>
          <a:xfrm>
            <a:off x="2699562" y="6025616"/>
            <a:ext cx="6572348" cy="528548"/>
          </a:xfrm>
          <a:prstGeom prst="rect">
            <a:avLst/>
          </a:prstGeom>
        </p:spPr>
        <p:txBody>
          <a:bodyPr wrap="square" lIns="0" tIns="0" rIns="0" bIns="0" rtlCol="0">
            <a:noAutofit/>
          </a:bodyPr>
          <a:lstStyle/>
          <a:p>
            <a:pPr marL="12700">
              <a:lnSpc>
                <a:spcPts val="1935"/>
              </a:lnSpc>
              <a:spcBef>
                <a:spcPts val="96"/>
              </a:spcBef>
            </a:pPr>
            <a:r>
              <a:rPr sz="2700" spc="-84" baseline="3034" dirty="0">
                <a:latin typeface="Calibri"/>
                <a:cs typeface="Calibri"/>
              </a:rPr>
              <a:t>T</a:t>
            </a:r>
            <a:r>
              <a:rPr sz="2700" baseline="3034" dirty="0">
                <a:latin typeface="Calibri"/>
                <a:cs typeface="Calibri"/>
              </a:rPr>
              <a:t>ypi</a:t>
            </a:r>
            <a:r>
              <a:rPr sz="2700" spc="-19" baseline="3034" dirty="0">
                <a:latin typeface="Calibri"/>
                <a:cs typeface="Calibri"/>
              </a:rPr>
              <a:t>c</a:t>
            </a:r>
            <a:r>
              <a:rPr sz="2700" baseline="3034" dirty="0">
                <a:latin typeface="Calibri"/>
                <a:cs typeface="Calibri"/>
              </a:rPr>
              <a:t>al</a:t>
            </a:r>
            <a:r>
              <a:rPr sz="2700" spc="281" baseline="3034" dirty="0">
                <a:latin typeface="Calibri"/>
                <a:cs typeface="Calibri"/>
              </a:rPr>
              <a:t> </a:t>
            </a:r>
            <a:r>
              <a:rPr sz="2700" baseline="3034" dirty="0">
                <a:latin typeface="Calibri"/>
                <a:cs typeface="Calibri"/>
              </a:rPr>
              <a:t>LE</a:t>
            </a:r>
            <a:r>
              <a:rPr sz="2700" spc="286" baseline="3034" dirty="0">
                <a:latin typeface="Calibri"/>
                <a:cs typeface="Calibri"/>
              </a:rPr>
              <a:t> </a:t>
            </a:r>
            <a:r>
              <a:rPr sz="2700" baseline="3034" dirty="0">
                <a:latin typeface="Calibri"/>
                <a:cs typeface="Calibri"/>
              </a:rPr>
              <a:t>a</a:t>
            </a:r>
            <a:r>
              <a:rPr sz="2700" spc="9" baseline="3034" dirty="0">
                <a:latin typeface="Calibri"/>
                <a:cs typeface="Calibri"/>
              </a:rPr>
              <a:t>n</a:t>
            </a:r>
            <a:r>
              <a:rPr sz="2700" baseline="3034" dirty="0">
                <a:latin typeface="Calibri"/>
                <a:cs typeface="Calibri"/>
              </a:rPr>
              <a:t>d</a:t>
            </a:r>
            <a:r>
              <a:rPr sz="2700" spc="306" baseline="3034" dirty="0">
                <a:latin typeface="Calibri"/>
                <a:cs typeface="Calibri"/>
              </a:rPr>
              <a:t> </a:t>
            </a:r>
            <a:r>
              <a:rPr sz="2700" spc="-4" baseline="3034" dirty="0">
                <a:latin typeface="Calibri"/>
                <a:cs typeface="Calibri"/>
              </a:rPr>
              <a:t>H</a:t>
            </a:r>
            <a:r>
              <a:rPr sz="2700" baseline="3034" dirty="0">
                <a:latin typeface="Calibri"/>
                <a:cs typeface="Calibri"/>
              </a:rPr>
              <a:t>E</a:t>
            </a:r>
            <a:r>
              <a:rPr sz="2700" spc="286" baseline="3034" dirty="0">
                <a:latin typeface="Calibri"/>
                <a:cs typeface="Calibri"/>
              </a:rPr>
              <a:t> </a:t>
            </a:r>
            <a:r>
              <a:rPr sz="2700" baseline="3034" dirty="0">
                <a:latin typeface="Calibri"/>
                <a:cs typeface="Calibri"/>
              </a:rPr>
              <a:t>sp</a:t>
            </a:r>
            <a:r>
              <a:rPr sz="2700" spc="4" baseline="3034" dirty="0">
                <a:latin typeface="Calibri"/>
                <a:cs typeface="Calibri"/>
              </a:rPr>
              <a:t>e</a:t>
            </a:r>
            <a:r>
              <a:rPr sz="2700" spc="-4" baseline="3034" dirty="0">
                <a:latin typeface="Calibri"/>
                <a:cs typeface="Calibri"/>
              </a:rPr>
              <a:t>c</a:t>
            </a:r>
            <a:r>
              <a:rPr sz="2700" baseline="3034" dirty="0">
                <a:latin typeface="Calibri"/>
                <a:cs typeface="Calibri"/>
              </a:rPr>
              <a:t>t</a:t>
            </a:r>
            <a:r>
              <a:rPr sz="2700" spc="-44" baseline="3034" dirty="0">
                <a:latin typeface="Calibri"/>
                <a:cs typeface="Calibri"/>
              </a:rPr>
              <a:t>r</a:t>
            </a:r>
            <a:r>
              <a:rPr sz="2700" baseline="3034" dirty="0">
                <a:latin typeface="Calibri"/>
                <a:cs typeface="Calibri"/>
              </a:rPr>
              <a:t>a</a:t>
            </a:r>
            <a:r>
              <a:rPr sz="2700" spc="291" baseline="3034" dirty="0">
                <a:latin typeface="Calibri"/>
                <a:cs typeface="Calibri"/>
              </a:rPr>
              <a:t> </a:t>
            </a:r>
            <a:r>
              <a:rPr sz="2700" baseline="3034" dirty="0">
                <a:latin typeface="Calibri"/>
                <a:cs typeface="Calibri"/>
              </a:rPr>
              <a:t>us</a:t>
            </a:r>
            <a:r>
              <a:rPr sz="2700" spc="4" baseline="3034" dirty="0">
                <a:latin typeface="Calibri"/>
                <a:cs typeface="Calibri"/>
              </a:rPr>
              <a:t>e</a:t>
            </a:r>
            <a:r>
              <a:rPr sz="2700" baseline="3034" dirty="0">
                <a:latin typeface="Calibri"/>
                <a:cs typeface="Calibri"/>
              </a:rPr>
              <a:t>d</a:t>
            </a:r>
            <a:r>
              <a:rPr sz="2700" spc="291" baseline="3034" dirty="0">
                <a:latin typeface="Calibri"/>
                <a:cs typeface="Calibri"/>
              </a:rPr>
              <a:t> </a:t>
            </a:r>
            <a:r>
              <a:rPr sz="2700" baseline="3034" dirty="0">
                <a:latin typeface="Calibri"/>
                <a:cs typeface="Calibri"/>
              </a:rPr>
              <a:t>w</a:t>
            </a:r>
            <a:r>
              <a:rPr sz="2700" spc="-9" baseline="3034" dirty="0">
                <a:latin typeface="Calibri"/>
                <a:cs typeface="Calibri"/>
              </a:rPr>
              <a:t>i</a:t>
            </a:r>
            <a:r>
              <a:rPr sz="2700" baseline="3034" dirty="0">
                <a:latin typeface="Calibri"/>
                <a:cs typeface="Calibri"/>
              </a:rPr>
              <a:t>th</a:t>
            </a:r>
            <a:r>
              <a:rPr sz="2700" spc="286" baseline="3034" dirty="0">
                <a:latin typeface="Calibri"/>
                <a:cs typeface="Calibri"/>
              </a:rPr>
              <a:t> </a:t>
            </a:r>
            <a:r>
              <a:rPr sz="2700" baseline="3034" dirty="0">
                <a:latin typeface="Calibri"/>
                <a:cs typeface="Calibri"/>
              </a:rPr>
              <a:t>Senob</a:t>
            </a:r>
            <a:r>
              <a:rPr sz="2700" spc="9" baseline="3034" dirty="0">
                <a:latin typeface="Calibri"/>
                <a:cs typeface="Calibri"/>
              </a:rPr>
              <a:t>r</a:t>
            </a:r>
            <a:r>
              <a:rPr sz="2700" spc="-4" baseline="3034" dirty="0">
                <a:latin typeface="Calibri"/>
                <a:cs typeface="Calibri"/>
              </a:rPr>
              <a:t>i</a:t>
            </a:r>
            <a:r>
              <a:rPr sz="2700" baseline="3034" dirty="0">
                <a:latin typeface="Calibri"/>
                <a:cs typeface="Calibri"/>
              </a:rPr>
              <a:t>g</a:t>
            </a:r>
            <a:r>
              <a:rPr sz="2700" spc="-4" baseline="3034" dirty="0">
                <a:latin typeface="Calibri"/>
                <a:cs typeface="Calibri"/>
              </a:rPr>
              <a:t>h</a:t>
            </a:r>
            <a:r>
              <a:rPr sz="2700" baseline="3034" dirty="0">
                <a:latin typeface="Calibri"/>
                <a:cs typeface="Calibri"/>
              </a:rPr>
              <a:t>t</a:t>
            </a:r>
            <a:r>
              <a:rPr sz="2700" spc="286" baseline="3034" dirty="0">
                <a:latin typeface="Calibri"/>
                <a:cs typeface="Calibri"/>
              </a:rPr>
              <a:t> </a:t>
            </a:r>
            <a:r>
              <a:rPr sz="2700" baseline="3034" dirty="0">
                <a:latin typeface="Calibri"/>
                <a:cs typeface="Calibri"/>
              </a:rPr>
              <a:t>and</a:t>
            </a:r>
            <a:r>
              <a:rPr sz="2700" spc="296" baseline="3034" dirty="0">
                <a:latin typeface="Calibri"/>
                <a:cs typeface="Calibri"/>
              </a:rPr>
              <a:t> </a:t>
            </a:r>
            <a:r>
              <a:rPr sz="2700" spc="-9" baseline="3034" dirty="0">
                <a:latin typeface="Calibri"/>
                <a:cs typeface="Calibri"/>
              </a:rPr>
              <a:t>a</a:t>
            </a:r>
            <a:r>
              <a:rPr sz="2700" spc="-25" baseline="3034" dirty="0">
                <a:latin typeface="Calibri"/>
                <a:cs typeface="Calibri"/>
              </a:rPr>
              <a:t>tt</a:t>
            </a:r>
            <a:r>
              <a:rPr sz="2700" baseline="3034" dirty="0">
                <a:latin typeface="Calibri"/>
                <a:cs typeface="Calibri"/>
              </a:rPr>
              <a:t>en</a:t>
            </a:r>
            <a:r>
              <a:rPr sz="2700" spc="4" baseline="3034" dirty="0">
                <a:latin typeface="Calibri"/>
                <a:cs typeface="Calibri"/>
              </a:rPr>
              <a:t>u</a:t>
            </a:r>
            <a:r>
              <a:rPr sz="2700" spc="-9" baseline="3034" dirty="0">
                <a:latin typeface="Calibri"/>
                <a:cs typeface="Calibri"/>
              </a:rPr>
              <a:t>a</a:t>
            </a:r>
            <a:r>
              <a:rPr sz="2700" baseline="3034" dirty="0">
                <a:latin typeface="Calibri"/>
                <a:cs typeface="Calibri"/>
              </a:rPr>
              <a:t>t</a:t>
            </a:r>
            <a:r>
              <a:rPr sz="2700" spc="-9" baseline="3034" dirty="0">
                <a:latin typeface="Calibri"/>
                <a:cs typeface="Calibri"/>
              </a:rPr>
              <a:t>i</a:t>
            </a:r>
            <a:r>
              <a:rPr sz="2700" baseline="3034" dirty="0">
                <a:latin typeface="Calibri"/>
                <a:cs typeface="Calibri"/>
              </a:rPr>
              <a:t>on</a:t>
            </a:r>
            <a:r>
              <a:rPr sz="2700" spc="286" baseline="3034" dirty="0">
                <a:latin typeface="Calibri"/>
                <a:cs typeface="Calibri"/>
              </a:rPr>
              <a:t> </a:t>
            </a:r>
            <a:r>
              <a:rPr sz="2700" baseline="3034" dirty="0">
                <a:latin typeface="Calibri"/>
                <a:cs typeface="Calibri"/>
              </a:rPr>
              <a:t>of</a:t>
            </a:r>
            <a:endParaRPr sz="1800">
              <a:latin typeface="Calibri"/>
              <a:cs typeface="Calibri"/>
            </a:endParaRPr>
          </a:p>
          <a:p>
            <a:pPr marL="12700" marR="34335">
              <a:lnSpc>
                <a:spcPts val="2160"/>
              </a:lnSpc>
              <a:spcBef>
                <a:spcPts val="11"/>
              </a:spcBef>
            </a:pPr>
            <a:r>
              <a:rPr sz="2700" baseline="1517" dirty="0">
                <a:latin typeface="Calibri"/>
                <a:cs typeface="Calibri"/>
              </a:rPr>
              <a:t>b</a:t>
            </a:r>
            <a:r>
              <a:rPr sz="2700" spc="-25" baseline="1517" dirty="0">
                <a:latin typeface="Calibri"/>
                <a:cs typeface="Calibri"/>
              </a:rPr>
              <a:t>r</a:t>
            </a:r>
            <a:r>
              <a:rPr sz="2700" baseline="1517" dirty="0">
                <a:latin typeface="Calibri"/>
                <a:cs typeface="Calibri"/>
              </a:rPr>
              <a:t>e</a:t>
            </a:r>
            <a:r>
              <a:rPr sz="2700" spc="4" baseline="1517" dirty="0">
                <a:latin typeface="Calibri"/>
                <a:cs typeface="Calibri"/>
              </a:rPr>
              <a:t>a</a:t>
            </a:r>
            <a:r>
              <a:rPr sz="2700" spc="-19" baseline="1517" dirty="0">
                <a:latin typeface="Calibri"/>
                <a:cs typeface="Calibri"/>
              </a:rPr>
              <a:t>s</a:t>
            </a:r>
            <a:r>
              <a:rPr sz="2700" baseline="1517" dirty="0">
                <a:latin typeface="Calibri"/>
                <a:cs typeface="Calibri"/>
              </a:rPr>
              <a:t>t t</a:t>
            </a:r>
            <a:r>
              <a:rPr sz="2700" spc="-9" baseline="1517" dirty="0">
                <a:latin typeface="Calibri"/>
                <a:cs typeface="Calibri"/>
              </a:rPr>
              <a:t>i</a:t>
            </a:r>
            <a:r>
              <a:rPr sz="2700" baseline="1517" dirty="0">
                <a:latin typeface="Calibri"/>
                <a:cs typeface="Calibri"/>
              </a:rPr>
              <a:t>s</a:t>
            </a:r>
            <a:r>
              <a:rPr sz="2700" spc="4" baseline="1517" dirty="0">
                <a:latin typeface="Calibri"/>
                <a:cs typeface="Calibri"/>
              </a:rPr>
              <a:t>s</a:t>
            </a:r>
            <a:r>
              <a:rPr sz="2700" baseline="1517" dirty="0">
                <a:latin typeface="Calibri"/>
                <a:cs typeface="Calibri"/>
              </a:rPr>
              <a:t>ue</a:t>
            </a:r>
            <a:r>
              <a:rPr sz="2700" spc="9" baseline="1517" dirty="0">
                <a:latin typeface="Calibri"/>
                <a:cs typeface="Calibri"/>
              </a:rPr>
              <a:t> </a:t>
            </a:r>
            <a:r>
              <a:rPr sz="2700" baseline="1517" dirty="0">
                <a:latin typeface="Calibri"/>
                <a:cs typeface="Calibri"/>
              </a:rPr>
              <a:t>and</a:t>
            </a:r>
            <a:r>
              <a:rPr sz="2700" spc="9" baseline="1517" dirty="0">
                <a:latin typeface="Calibri"/>
                <a:cs typeface="Calibri"/>
              </a:rPr>
              <a:t> </a:t>
            </a:r>
            <a:r>
              <a:rPr sz="2700" spc="-4" baseline="1517" dirty="0">
                <a:latin typeface="Calibri"/>
                <a:cs typeface="Calibri"/>
              </a:rPr>
              <a:t>i</a:t>
            </a:r>
            <a:r>
              <a:rPr sz="2700" baseline="1517" dirty="0">
                <a:latin typeface="Calibri"/>
                <a:cs typeface="Calibri"/>
              </a:rPr>
              <a:t>odine</a:t>
            </a:r>
            <a:r>
              <a:rPr sz="2700" spc="25" baseline="1517" dirty="0">
                <a:latin typeface="Calibri"/>
                <a:cs typeface="Calibri"/>
              </a:rPr>
              <a:t> </a:t>
            </a:r>
            <a:r>
              <a:rPr sz="2700" baseline="1517" dirty="0">
                <a:latin typeface="Calibri"/>
                <a:cs typeface="Calibri"/>
              </a:rPr>
              <a:t>as</a:t>
            </a:r>
            <a:r>
              <a:rPr sz="2700" spc="4" baseline="1517" dirty="0">
                <a:latin typeface="Calibri"/>
                <a:cs typeface="Calibri"/>
              </a:rPr>
              <a:t> </a:t>
            </a:r>
            <a:r>
              <a:rPr sz="2700" baseline="1517" dirty="0">
                <a:latin typeface="Calibri"/>
                <a:cs typeface="Calibri"/>
              </a:rPr>
              <a:t>a f</a:t>
            </a:r>
            <a:r>
              <a:rPr sz="2700" spc="4" baseline="1517" dirty="0">
                <a:latin typeface="Calibri"/>
                <a:cs typeface="Calibri"/>
              </a:rPr>
              <a:t>u</a:t>
            </a:r>
            <a:r>
              <a:rPr sz="2700" baseline="1517" dirty="0">
                <a:latin typeface="Calibri"/>
                <a:cs typeface="Calibri"/>
              </a:rPr>
              <a:t>nc</a:t>
            </a:r>
            <a:r>
              <a:rPr sz="2700" spc="-4" baseline="1517" dirty="0">
                <a:latin typeface="Calibri"/>
                <a:cs typeface="Calibri"/>
              </a:rPr>
              <a:t>ti</a:t>
            </a:r>
            <a:r>
              <a:rPr sz="2700" baseline="1517" dirty="0">
                <a:latin typeface="Calibri"/>
                <a:cs typeface="Calibri"/>
              </a:rPr>
              <a:t>on</a:t>
            </a:r>
            <a:r>
              <a:rPr sz="2700" spc="29" baseline="1517" dirty="0">
                <a:latin typeface="Calibri"/>
                <a:cs typeface="Calibri"/>
              </a:rPr>
              <a:t> </a:t>
            </a:r>
            <a:r>
              <a:rPr sz="2700" baseline="1517" dirty="0">
                <a:latin typeface="Calibri"/>
                <a:cs typeface="Calibri"/>
              </a:rPr>
              <a:t>of x-</a:t>
            </a:r>
            <a:r>
              <a:rPr sz="2700" spc="-39" baseline="1517" dirty="0">
                <a:latin typeface="Calibri"/>
                <a:cs typeface="Calibri"/>
              </a:rPr>
              <a:t>r</a:t>
            </a:r>
            <a:r>
              <a:rPr sz="2700" spc="-34" baseline="1517" dirty="0">
                <a:latin typeface="Calibri"/>
                <a:cs typeface="Calibri"/>
              </a:rPr>
              <a:t>a</a:t>
            </a:r>
            <a:r>
              <a:rPr sz="2700" baseline="1517" dirty="0">
                <a:latin typeface="Calibri"/>
                <a:cs typeface="Calibri"/>
              </a:rPr>
              <a:t>y e</a:t>
            </a:r>
            <a:r>
              <a:rPr sz="2700" spc="4" baseline="1517" dirty="0">
                <a:latin typeface="Calibri"/>
                <a:cs typeface="Calibri"/>
              </a:rPr>
              <a:t>n</a:t>
            </a:r>
            <a:r>
              <a:rPr sz="2700" baseline="1517" dirty="0">
                <a:latin typeface="Calibri"/>
                <a:cs typeface="Calibri"/>
              </a:rPr>
              <a:t>e</a:t>
            </a:r>
            <a:r>
              <a:rPr sz="2700" spc="-25" baseline="1517" dirty="0">
                <a:latin typeface="Calibri"/>
                <a:cs typeface="Calibri"/>
              </a:rPr>
              <a:t>r</a:t>
            </a:r>
            <a:r>
              <a:rPr sz="2700" baseline="1517" dirty="0">
                <a:latin typeface="Calibri"/>
                <a:cs typeface="Calibri"/>
              </a:rPr>
              <a:t>gy</a:t>
            </a:r>
            <a:endParaRPr sz="1800">
              <a:latin typeface="Calibri"/>
              <a:cs typeface="Calibri"/>
            </a:endParaRPr>
          </a:p>
        </p:txBody>
      </p:sp>
    </p:spTree>
    <p:extLst>
      <p:ext uri="{BB962C8B-B14F-4D97-AF65-F5344CB8AC3E}">
        <p14:creationId xmlns:p14="http://schemas.microsoft.com/office/powerpoint/2010/main" val="262809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4501" y="143912"/>
            <a:ext cx="11251046" cy="1782761"/>
          </a:xfrm>
        </p:spPr>
        <p:txBody>
          <a:bodyPr/>
          <a:lstStyle/>
          <a:p>
            <a:r>
              <a:rPr lang="en-US" dirty="0"/>
              <a:t>CESM</a:t>
            </a:r>
          </a:p>
        </p:txBody>
      </p:sp>
      <p:pic>
        <p:nvPicPr>
          <p:cNvPr id="3" name="Picture 2"/>
          <p:cNvPicPr>
            <a:picLocks noChangeAspect="1"/>
          </p:cNvPicPr>
          <p:nvPr/>
        </p:nvPicPr>
        <p:blipFill>
          <a:blip r:embed="rId2" cstate="print"/>
          <a:stretch>
            <a:fillRect/>
          </a:stretch>
        </p:blipFill>
        <p:spPr>
          <a:xfrm>
            <a:off x="215153" y="783391"/>
            <a:ext cx="8910901" cy="5529913"/>
          </a:xfrm>
          <a:prstGeom prst="rect">
            <a:avLst/>
          </a:prstGeom>
        </p:spPr>
      </p:pic>
      <p:sp>
        <p:nvSpPr>
          <p:cNvPr id="4" name="Rectangle 3"/>
          <p:cNvSpPr/>
          <p:nvPr/>
        </p:nvSpPr>
        <p:spPr>
          <a:xfrm>
            <a:off x="9008431" y="1633444"/>
            <a:ext cx="3153408" cy="1708160"/>
          </a:xfrm>
          <a:prstGeom prst="rect">
            <a:avLst/>
          </a:prstGeom>
        </p:spPr>
        <p:txBody>
          <a:bodyPr wrap="square">
            <a:spAutoFit/>
          </a:bodyPr>
          <a:lstStyle/>
          <a:p>
            <a:pPr marL="0" lvl="0" indent="0" defTabSz="859536">
              <a:lnSpc>
                <a:spcPts val="2100"/>
              </a:lnSpc>
              <a:spcBef>
                <a:spcPts val="1700"/>
              </a:spcBef>
              <a:defRPr sz="1800">
                <a:solidFill>
                  <a:srgbClr val="000000"/>
                </a:solidFill>
                <a:uFillTx/>
              </a:defRPr>
            </a:pPr>
            <a:r>
              <a:rPr lang="en-US" dirty="0">
                <a:solidFill>
                  <a:srgbClr val="3C73B9"/>
                </a:solidFill>
                <a:uFill>
                  <a:solidFill>
                    <a:srgbClr val="3C73B9"/>
                  </a:solidFill>
                </a:uFill>
              </a:rPr>
              <a:t>Photographic “red-eye reduction” uses multiple flashes to </a:t>
            </a:r>
            <a:r>
              <a:rPr lang="en-US" i="1" dirty="0">
                <a:solidFill>
                  <a:srgbClr val="3C73B9"/>
                </a:solidFill>
                <a:uFill>
                  <a:solidFill>
                    <a:srgbClr val="3C73B9"/>
                  </a:solidFill>
                </a:uFill>
              </a:rPr>
              <a:t>reduce</a:t>
            </a:r>
            <a:r>
              <a:rPr lang="en-US" dirty="0">
                <a:solidFill>
                  <a:srgbClr val="3C73B9"/>
                </a:solidFill>
                <a:uFill>
                  <a:solidFill>
                    <a:srgbClr val="3C73B9"/>
                  </a:solidFill>
                </a:uFill>
              </a:rPr>
              <a:t> red-eyes. CESM uses x-rays at multiple energies to </a:t>
            </a:r>
            <a:r>
              <a:rPr lang="en-US" i="1" dirty="0">
                <a:solidFill>
                  <a:srgbClr val="3C73B9"/>
                </a:solidFill>
                <a:uFill>
                  <a:solidFill>
                    <a:srgbClr val="3C73B9"/>
                  </a:solidFill>
                </a:uFill>
              </a:rPr>
              <a:t>reduce</a:t>
            </a:r>
            <a:r>
              <a:rPr lang="en-US" dirty="0">
                <a:solidFill>
                  <a:srgbClr val="3C73B9"/>
                </a:solidFill>
                <a:uFill>
                  <a:solidFill>
                    <a:srgbClr val="3C73B9"/>
                  </a:solidFill>
                </a:uFill>
              </a:rPr>
              <a:t> background signal.</a:t>
            </a:r>
          </a:p>
        </p:txBody>
      </p:sp>
    </p:spTree>
    <p:extLst>
      <p:ext uri="{BB962C8B-B14F-4D97-AF65-F5344CB8AC3E}">
        <p14:creationId xmlns:p14="http://schemas.microsoft.com/office/powerpoint/2010/main" val="589721702"/>
      </p:ext>
    </p:extLst>
  </p:cSld>
  <p:clrMapOvr>
    <a:masterClrMapping/>
  </p:clrMapOvr>
  <p:transition spd="slow">
    <p:cove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Shape 229"/>
          <p:cNvSpPr>
            <a:spLocks noGrp="1"/>
          </p:cNvSpPr>
          <p:nvPr>
            <p:ph type="body" idx="1"/>
          </p:nvPr>
        </p:nvSpPr>
        <p:spPr>
          <a:xfrm>
            <a:off x="1057273" y="1232537"/>
            <a:ext cx="10478513" cy="2370139"/>
          </a:xfrm>
          <a:prstGeom prst="rect">
            <a:avLst/>
          </a:prstGeom>
        </p:spPr>
        <p:txBody>
          <a:bodyPr>
            <a:normAutofit/>
          </a:bodyPr>
          <a:lstStyle/>
          <a:p>
            <a:pPr marL="0" lvl="1" indent="58738" algn="just">
              <a:lnSpc>
                <a:spcPct val="110000"/>
              </a:lnSpc>
              <a:spcBef>
                <a:spcPts val="700"/>
              </a:spcBef>
              <a:buSzTx/>
              <a:buNone/>
              <a:defRPr sz="1800">
                <a:solidFill>
                  <a:srgbClr val="000000"/>
                </a:solidFill>
                <a:uFillTx/>
              </a:defRPr>
            </a:pPr>
            <a:r>
              <a:rPr lang="en-US" sz="2000" b="1" dirty="0">
                <a:solidFill>
                  <a:srgbClr val="23A7DE"/>
                </a:solidFill>
                <a:uFill>
                  <a:solidFill>
                    <a:srgbClr val="23A7DE"/>
                  </a:solidFill>
                </a:uFill>
              </a:rPr>
              <a:t>IV </a:t>
            </a:r>
            <a:r>
              <a:rPr lang="en-US" sz="2000" b="1" dirty="0" err="1">
                <a:solidFill>
                  <a:srgbClr val="23A7DE"/>
                </a:solidFill>
                <a:uFill>
                  <a:solidFill>
                    <a:srgbClr val="23A7DE"/>
                  </a:solidFill>
                </a:uFill>
              </a:rPr>
              <a:t>injecton</a:t>
            </a:r>
            <a:r>
              <a:rPr lang="en-US" sz="2000" b="1" dirty="0">
                <a:solidFill>
                  <a:srgbClr val="23A7DE"/>
                </a:solidFill>
                <a:uFill>
                  <a:solidFill>
                    <a:srgbClr val="23A7DE"/>
                  </a:solidFill>
                </a:uFill>
              </a:rPr>
              <a:t> of contrast,  </a:t>
            </a:r>
            <a:r>
              <a:rPr lang="en-US" sz="2000" b="1" u="sng" dirty="0">
                <a:solidFill>
                  <a:srgbClr val="23A7DE"/>
                </a:solidFill>
                <a:uFill>
                  <a:solidFill>
                    <a:srgbClr val="23A7DE"/>
                  </a:solidFill>
                </a:uFill>
              </a:rPr>
              <a:t>and takes about 10 minutes in total</a:t>
            </a:r>
            <a:r>
              <a:rPr lang="en-US" sz="2000" b="1" dirty="0">
                <a:solidFill>
                  <a:srgbClr val="23A7DE"/>
                </a:solidFill>
                <a:uFill>
                  <a:solidFill>
                    <a:srgbClr val="23A7DE"/>
                  </a:solidFill>
                </a:uFill>
              </a:rPr>
              <a:t>.</a:t>
            </a:r>
          </a:p>
          <a:p>
            <a:pPr marL="0" lvl="1" indent="58738" algn="just">
              <a:lnSpc>
                <a:spcPct val="110000"/>
              </a:lnSpc>
              <a:spcBef>
                <a:spcPts val="700"/>
              </a:spcBef>
              <a:buSzTx/>
              <a:buNone/>
              <a:defRPr sz="1800">
                <a:solidFill>
                  <a:srgbClr val="000000"/>
                </a:solidFill>
                <a:uFillTx/>
              </a:defRPr>
            </a:pPr>
            <a:r>
              <a:rPr sz="2000" b="1" dirty="0">
                <a:solidFill>
                  <a:srgbClr val="3C73B9"/>
                </a:solidFill>
                <a:uFill>
                  <a:solidFill>
                    <a:srgbClr val="3C73B9"/>
                  </a:solidFill>
                </a:uFill>
                <a:latin typeface="GE Inspira"/>
                <a:ea typeface="GE Inspira"/>
                <a:cs typeface="GE Inspira"/>
                <a:sym typeface="GE Inspira"/>
              </a:rPr>
              <a:t>From the radiographer’s and patient’s point of view, </a:t>
            </a:r>
            <a:r>
              <a:rPr sz="2000" b="1" dirty="0">
                <a:solidFill>
                  <a:srgbClr val="23A7DE"/>
                </a:solidFill>
                <a:uFill>
                  <a:solidFill>
                    <a:srgbClr val="23A7DE"/>
                  </a:solidFill>
                </a:uFill>
                <a:latin typeface="GE Inspira"/>
                <a:ea typeface="GE Inspira"/>
                <a:cs typeface="GE Inspira"/>
                <a:sym typeface="GE Inspira"/>
              </a:rPr>
              <a:t>the exam consists of an intravenous injection of iodinated contrast agent similar to CT</a:t>
            </a:r>
            <a:r>
              <a:rPr sz="2000" b="1" dirty="0">
                <a:solidFill>
                  <a:srgbClr val="3C73B9"/>
                </a:solidFill>
                <a:uFill>
                  <a:solidFill>
                    <a:srgbClr val="3C73B9"/>
                  </a:solidFill>
                </a:uFill>
                <a:latin typeface="GE Inspira"/>
                <a:ea typeface="GE Inspira"/>
                <a:cs typeface="GE Inspira"/>
                <a:sym typeface="GE Inspira"/>
              </a:rPr>
              <a:t>, followed by a </a:t>
            </a:r>
            <a:r>
              <a:rPr sz="2000" b="1" dirty="0">
                <a:solidFill>
                  <a:srgbClr val="23A7DE"/>
                </a:solidFill>
                <a:uFill>
                  <a:solidFill>
                    <a:srgbClr val="23A7DE"/>
                  </a:solidFill>
                </a:uFill>
                <a:latin typeface="GE Inspira"/>
                <a:ea typeface="GE Inspira"/>
                <a:cs typeface="GE Inspira"/>
                <a:sym typeface="GE Inspira"/>
              </a:rPr>
              <a:t>2 minutes wait </a:t>
            </a:r>
            <a:r>
              <a:rPr sz="2000" b="1" dirty="0">
                <a:solidFill>
                  <a:srgbClr val="3C73B9"/>
                </a:solidFill>
                <a:uFill>
                  <a:solidFill>
                    <a:srgbClr val="3C73B9"/>
                  </a:solidFill>
                </a:uFill>
                <a:latin typeface="GE Inspira"/>
                <a:ea typeface="GE Inspira"/>
                <a:cs typeface="GE Inspira"/>
                <a:sym typeface="GE Inspira"/>
              </a:rPr>
              <a:t>before a mammography exam in exactly the same positions as a standard screening exam. </a:t>
            </a:r>
          </a:p>
        </p:txBody>
      </p:sp>
      <p:pic>
        <p:nvPicPr>
          <p:cNvPr id="230" name="image12.jpeg" descr="D:\Documents and Settings\100039596\My Documents\CEDM\Photos Invalides\manip et perf.jpg"/>
          <p:cNvPicPr/>
          <p:nvPr/>
        </p:nvPicPr>
        <p:blipFill>
          <a:blip r:embed="rId2" cstate="print"/>
          <a:stretch>
            <a:fillRect/>
          </a:stretch>
        </p:blipFill>
        <p:spPr>
          <a:xfrm>
            <a:off x="464794" y="3124200"/>
            <a:ext cx="6164606" cy="3486150"/>
          </a:xfrm>
          <a:prstGeom prst="rect">
            <a:avLst/>
          </a:prstGeom>
          <a:ln w="12700">
            <a:miter lim="400000"/>
          </a:ln>
        </p:spPr>
      </p:pic>
      <p:sp>
        <p:nvSpPr>
          <p:cNvPr id="231" name="Shape 231"/>
          <p:cNvSpPr/>
          <p:nvPr/>
        </p:nvSpPr>
        <p:spPr>
          <a:xfrm>
            <a:off x="284737" y="90488"/>
            <a:ext cx="11251049" cy="1366524"/>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lvl="0">
              <a:lnSpc>
                <a:spcPct val="90000"/>
              </a:lnSpc>
              <a:defRPr sz="1800">
                <a:solidFill>
                  <a:srgbClr val="000000"/>
                </a:solidFill>
                <a:uFillTx/>
              </a:defRPr>
            </a:pPr>
            <a:r>
              <a:rPr sz="3600" b="1" dirty="0">
                <a:solidFill>
                  <a:srgbClr val="1E4191"/>
                </a:solidFill>
                <a:uFill>
                  <a:solidFill>
                    <a:srgbClr val="1E4191"/>
                  </a:solidFill>
                </a:uFill>
              </a:rPr>
              <a:t>How easy or difficult is the procedure  </a:t>
            </a:r>
            <a:endParaRPr sz="3600" b="1" dirty="0">
              <a:solidFill>
                <a:srgbClr val="1E4191"/>
              </a:solidFill>
            </a:endParaRPr>
          </a:p>
          <a:p>
            <a:pPr lvl="0">
              <a:lnSpc>
                <a:spcPct val="90000"/>
              </a:lnSpc>
              <a:defRPr sz="1800">
                <a:solidFill>
                  <a:srgbClr val="000000"/>
                </a:solidFill>
                <a:uFillTx/>
              </a:defRPr>
            </a:pPr>
            <a:r>
              <a:rPr sz="3600" b="1" dirty="0">
                <a:solidFill>
                  <a:srgbClr val="1E4191"/>
                </a:solidFill>
                <a:uFill>
                  <a:solidFill>
                    <a:srgbClr val="1E4191"/>
                  </a:solidFill>
                </a:uFill>
              </a:rPr>
              <a:t>     to perform?</a:t>
            </a:r>
            <a:r>
              <a:rPr sz="2000" b="1" dirty="0">
                <a:solidFill>
                  <a:srgbClr val="23A7DE"/>
                </a:solidFill>
                <a:uFill>
                  <a:solidFill>
                    <a:srgbClr val="23A7DE"/>
                  </a:solidFill>
                </a:uFill>
              </a:rPr>
              <a:t>         </a:t>
            </a:r>
          </a:p>
          <a:p>
            <a:pPr lvl="0">
              <a:lnSpc>
                <a:spcPct val="90000"/>
              </a:lnSpc>
              <a:defRPr sz="1800">
                <a:solidFill>
                  <a:srgbClr val="000000"/>
                </a:solidFill>
                <a:uFillTx/>
              </a:defRPr>
            </a:pPr>
            <a:r>
              <a:rPr sz="2000" b="1" dirty="0">
                <a:solidFill>
                  <a:srgbClr val="1E4191"/>
                </a:solidFill>
                <a:uFill>
                  <a:solidFill>
                    <a:srgbClr val="1E4191"/>
                  </a:solidFill>
                </a:uFill>
              </a:rPr>
              <a:t>          </a:t>
            </a:r>
            <a:endParaRPr sz="2000" b="1" dirty="0">
              <a:solidFill>
                <a:srgbClr val="23A7DE"/>
              </a:solidFill>
              <a:uFill>
                <a:solidFill>
                  <a:srgbClr val="23A7DE"/>
                </a:solidFill>
              </a:uFill>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906486" y="-7112"/>
            <a:ext cx="7986903" cy="6865111"/>
          </a:xfrm>
          <a:prstGeom prst="rect">
            <a:avLst/>
          </a:prstGeom>
          <a:blipFill>
            <a:blip r:embed="rId2" cstate="print"/>
            <a:stretch>
              <a:fillRect/>
            </a:stretch>
          </a:blipFill>
        </p:spPr>
        <p:txBody>
          <a:bodyPr wrap="square" lIns="0" tIns="0" rIns="0" bIns="0" rtlCol="0">
            <a:noAutofit/>
          </a:bodyPr>
          <a:lstStyle/>
          <a:p>
            <a:endParaRPr/>
          </a:p>
        </p:txBody>
      </p:sp>
    </p:spTree>
    <p:extLst>
      <p:ext uri="{BB962C8B-B14F-4D97-AF65-F5344CB8AC3E}">
        <p14:creationId xmlns:p14="http://schemas.microsoft.com/office/powerpoint/2010/main" val="34787009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hape 233"/>
          <p:cNvSpPr/>
          <p:nvPr/>
        </p:nvSpPr>
        <p:spPr>
          <a:xfrm>
            <a:off x="494203" y="450850"/>
            <a:ext cx="11252632" cy="457048"/>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1306512">
              <a:lnSpc>
                <a:spcPct val="90000"/>
              </a:lnSpc>
              <a:defRPr sz="3300" b="1">
                <a:solidFill>
                  <a:srgbClr val="1E4191"/>
                </a:solidFill>
              </a:defRPr>
            </a:lvl1pPr>
          </a:lstStyle>
          <a:p>
            <a:pPr lvl="0">
              <a:defRPr sz="1800" b="0">
                <a:solidFill>
                  <a:srgbClr val="000000"/>
                </a:solidFill>
                <a:uFillTx/>
              </a:defRPr>
            </a:pPr>
            <a:r>
              <a:rPr lang="en-US" sz="3300" b="1" dirty="0">
                <a:solidFill>
                  <a:srgbClr val="1E4191"/>
                </a:solidFill>
                <a:uFill>
                  <a:solidFill>
                    <a:srgbClr val="1E4191"/>
                  </a:solidFill>
                </a:uFill>
              </a:rPr>
              <a:t>Technique</a:t>
            </a:r>
            <a:endParaRPr sz="3300" b="1" dirty="0">
              <a:solidFill>
                <a:srgbClr val="1E4191"/>
              </a:solidFill>
              <a:uFill>
                <a:solidFill>
                  <a:srgbClr val="1E4191"/>
                </a:solidFill>
              </a:uFill>
            </a:endParaRPr>
          </a:p>
        </p:txBody>
      </p:sp>
      <p:sp>
        <p:nvSpPr>
          <p:cNvPr id="234" name="Shape 234"/>
          <p:cNvSpPr/>
          <p:nvPr/>
        </p:nvSpPr>
        <p:spPr>
          <a:xfrm>
            <a:off x="478363" y="1119187"/>
            <a:ext cx="10200865" cy="2192908"/>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defTabSz="1306512">
              <a:lnSpc>
                <a:spcPts val="2300"/>
              </a:lnSpc>
              <a:spcBef>
                <a:spcPts val="1400"/>
              </a:spcBef>
              <a:defRPr sz="1800">
                <a:solidFill>
                  <a:srgbClr val="000000"/>
                </a:solidFill>
                <a:uFillTx/>
              </a:defRPr>
            </a:pPr>
            <a:r>
              <a:rPr lang="en-US" sz="1900" dirty="0">
                <a:solidFill>
                  <a:srgbClr val="1E4191"/>
                </a:solidFill>
                <a:uFill>
                  <a:solidFill>
                    <a:srgbClr val="1E4191"/>
                  </a:solidFill>
                </a:uFill>
              </a:rPr>
              <a:t>Patient consent</a:t>
            </a:r>
          </a:p>
          <a:p>
            <a:pPr lvl="0" defTabSz="1306512">
              <a:lnSpc>
                <a:spcPts val="2300"/>
              </a:lnSpc>
              <a:spcBef>
                <a:spcPts val="1400"/>
              </a:spcBef>
              <a:defRPr sz="1800">
                <a:solidFill>
                  <a:srgbClr val="000000"/>
                </a:solidFill>
                <a:uFillTx/>
              </a:defRPr>
            </a:pPr>
            <a:r>
              <a:rPr lang="en-US" sz="1900" dirty="0">
                <a:solidFill>
                  <a:srgbClr val="1E4191"/>
                </a:solidFill>
                <a:uFillTx/>
              </a:rPr>
              <a:t>Allergies</a:t>
            </a:r>
          </a:p>
          <a:p>
            <a:pPr lvl="0" defTabSz="1306512">
              <a:lnSpc>
                <a:spcPts val="2300"/>
              </a:lnSpc>
              <a:spcBef>
                <a:spcPts val="1400"/>
              </a:spcBef>
              <a:defRPr sz="1800">
                <a:solidFill>
                  <a:srgbClr val="000000"/>
                </a:solidFill>
                <a:uFillTx/>
              </a:defRPr>
            </a:pPr>
            <a:r>
              <a:rPr lang="en-US" sz="1900" dirty="0">
                <a:solidFill>
                  <a:srgbClr val="1E4191"/>
                </a:solidFill>
                <a:uFillTx/>
              </a:rPr>
              <a:t>Renal function</a:t>
            </a:r>
          </a:p>
          <a:p>
            <a:pPr lvl="0" defTabSz="1306512">
              <a:lnSpc>
                <a:spcPts val="2300"/>
              </a:lnSpc>
              <a:spcBef>
                <a:spcPts val="1400"/>
              </a:spcBef>
              <a:defRPr sz="1800">
                <a:solidFill>
                  <a:srgbClr val="000000"/>
                </a:solidFill>
                <a:uFillTx/>
              </a:defRPr>
            </a:pPr>
            <a:r>
              <a:rPr sz="1900" dirty="0">
                <a:solidFill>
                  <a:srgbClr val="1E4191"/>
                </a:solidFill>
                <a:uFill>
                  <a:solidFill>
                    <a:srgbClr val="1E4191"/>
                  </a:solidFill>
                </a:uFill>
              </a:rPr>
              <a:t>Administer </a:t>
            </a:r>
            <a:r>
              <a:rPr lang="en-US" sz="1900" dirty="0">
                <a:solidFill>
                  <a:srgbClr val="1E4191"/>
                </a:solidFill>
                <a:uFill>
                  <a:solidFill>
                    <a:srgbClr val="1E4191"/>
                  </a:solidFill>
                </a:uFill>
              </a:rPr>
              <a:t>1.5.mls/kg </a:t>
            </a:r>
            <a:r>
              <a:rPr sz="1900" dirty="0">
                <a:solidFill>
                  <a:srgbClr val="1E4191"/>
                </a:solidFill>
                <a:uFill>
                  <a:solidFill>
                    <a:srgbClr val="1E4191"/>
                  </a:solidFill>
                </a:uFill>
              </a:rPr>
              <a:t>intravenous </a:t>
            </a:r>
            <a:r>
              <a:rPr sz="1900" b="1" dirty="0">
                <a:solidFill>
                  <a:srgbClr val="1E4191"/>
                </a:solidFill>
                <a:uFill>
                  <a:solidFill>
                    <a:srgbClr val="1E4191"/>
                  </a:solidFill>
                </a:uFill>
              </a:rPr>
              <a:t>iodine</a:t>
            </a:r>
            <a:r>
              <a:rPr sz="1900" dirty="0">
                <a:solidFill>
                  <a:srgbClr val="1E4191"/>
                </a:solidFill>
                <a:uFill>
                  <a:solidFill>
                    <a:srgbClr val="1E4191"/>
                  </a:solidFill>
                </a:uFill>
              </a:rPr>
              <a:t> injection exactly like injected CT exams</a:t>
            </a:r>
            <a:endParaRPr sz="2000" dirty="0">
              <a:uFill>
                <a:solidFill>
                  <a:srgbClr val="FFFFFF"/>
                </a:solidFill>
              </a:uFill>
            </a:endParaRPr>
          </a:p>
          <a:p>
            <a:pPr lvl="0" defTabSz="1306512">
              <a:lnSpc>
                <a:spcPts val="2300"/>
              </a:lnSpc>
              <a:spcBef>
                <a:spcPts val="1400"/>
              </a:spcBef>
              <a:defRPr sz="1800">
                <a:solidFill>
                  <a:srgbClr val="000000"/>
                </a:solidFill>
                <a:uFillTx/>
              </a:defRPr>
            </a:pPr>
            <a:r>
              <a:rPr sz="1900" dirty="0">
                <a:solidFill>
                  <a:srgbClr val="1E4191"/>
                </a:solidFill>
                <a:uFill>
                  <a:solidFill>
                    <a:srgbClr val="1E4191"/>
                  </a:solidFill>
                </a:uFill>
              </a:rPr>
              <a:t>After a 2 minute wait, perform the usual 4 </a:t>
            </a:r>
            <a:r>
              <a:rPr sz="1900" dirty="0" err="1">
                <a:solidFill>
                  <a:srgbClr val="1E4191"/>
                </a:solidFill>
                <a:uFill>
                  <a:solidFill>
                    <a:srgbClr val="1E4191"/>
                  </a:solidFill>
                </a:uFill>
              </a:rPr>
              <a:t>mammo</a:t>
            </a:r>
            <a:r>
              <a:rPr sz="1900" dirty="0">
                <a:solidFill>
                  <a:srgbClr val="1E4191"/>
                </a:solidFill>
                <a:uFill>
                  <a:solidFill>
                    <a:srgbClr val="1E4191"/>
                  </a:solidFill>
                </a:uFill>
              </a:rPr>
              <a:t> views in 5 minutes </a:t>
            </a:r>
            <a:endParaRPr sz="2000" dirty="0">
              <a:uFill>
                <a:solidFill>
                  <a:srgbClr val="FFFFFF"/>
                </a:solidFill>
              </a:uFill>
            </a:endParaRPr>
          </a:p>
        </p:txBody>
      </p:sp>
      <p:pic>
        <p:nvPicPr>
          <p:cNvPr id="235" name="image17.png" descr="Injection_graph_0429_1.eps"/>
          <p:cNvPicPr/>
          <p:nvPr/>
        </p:nvPicPr>
        <p:blipFill>
          <a:blip r:embed="rId3" cstate="print"/>
          <a:stretch>
            <a:fillRect/>
          </a:stretch>
        </p:blipFill>
        <p:spPr>
          <a:xfrm>
            <a:off x="282389" y="3966883"/>
            <a:ext cx="11294602" cy="2300568"/>
          </a:xfrm>
          <a:prstGeom prst="rect">
            <a:avLst/>
          </a:prstGeom>
          <a:ln w="12700">
            <a:miter lim="400000"/>
          </a:ln>
        </p:spPr>
      </p:pic>
    </p:spTree>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Shape 225"/>
          <p:cNvSpPr/>
          <p:nvPr/>
        </p:nvSpPr>
        <p:spPr>
          <a:xfrm>
            <a:off x="4780467" y="-1"/>
            <a:ext cx="7381372" cy="584778"/>
          </a:xfrm>
          <a:prstGeom prst="rect">
            <a:avLst/>
          </a:prstGeom>
          <a:solidFill>
            <a:srgbClr val="FFFFFF"/>
          </a:solidFill>
          <a:ln w="12700">
            <a:miter lim="400000"/>
          </a:ln>
        </p:spPr>
        <p:txBody>
          <a:bodyPr lIns="0" tIns="0" rIns="0" bIns="0"/>
          <a:lstStyle/>
          <a:p>
            <a:pPr lvl="0">
              <a:defRPr>
                <a:solidFill>
                  <a:srgbClr val="1E4191"/>
                </a:solidFill>
              </a:defRPr>
            </a:pPr>
            <a:endParaRPr/>
          </a:p>
        </p:txBody>
      </p:sp>
      <p:sp>
        <p:nvSpPr>
          <p:cNvPr id="226" name="Shape 226"/>
          <p:cNvSpPr>
            <a:spLocks noGrp="1"/>
          </p:cNvSpPr>
          <p:nvPr>
            <p:ph type="title"/>
          </p:nvPr>
        </p:nvSpPr>
        <p:spPr>
          <a:xfrm>
            <a:off x="464108" y="655640"/>
            <a:ext cx="11251046" cy="998538"/>
          </a:xfrm>
          <a:prstGeom prst="rect">
            <a:avLst/>
          </a:prstGeom>
        </p:spPr>
        <p:txBody>
          <a:bodyPr>
            <a:normAutofit/>
          </a:bodyPr>
          <a:lstStyle>
            <a:lvl1pPr algn="ctr"/>
          </a:lstStyle>
          <a:p>
            <a:pPr lvl="0">
              <a:defRPr sz="1800">
                <a:solidFill>
                  <a:srgbClr val="000000"/>
                </a:solidFill>
                <a:uFillTx/>
              </a:defRPr>
            </a:pPr>
            <a:r>
              <a:rPr sz="4000">
                <a:solidFill>
                  <a:srgbClr val="3C73B9"/>
                </a:solidFill>
                <a:uFill>
                  <a:solidFill>
                    <a:srgbClr val="3C73B9"/>
                  </a:solidFill>
                </a:uFill>
              </a:rPr>
              <a:t>How does SenoBright fit into breast diagnosis?</a:t>
            </a:r>
          </a:p>
        </p:txBody>
      </p:sp>
      <p:pic>
        <p:nvPicPr>
          <p:cNvPr id="227" name="image16.png"/>
          <p:cNvPicPr/>
          <p:nvPr/>
        </p:nvPicPr>
        <p:blipFill>
          <a:blip r:embed="rId2" cstate="print"/>
          <a:stretch>
            <a:fillRect/>
          </a:stretch>
        </p:blipFill>
        <p:spPr>
          <a:xfrm>
            <a:off x="2659510" y="1622425"/>
            <a:ext cx="6868161" cy="3870327"/>
          </a:xfrm>
          <a:prstGeom prst="rect">
            <a:avLst/>
          </a:prstGeom>
          <a:ln w="12700">
            <a:miter lim="400000"/>
          </a:ln>
        </p:spPr>
      </p:pic>
      <p:pic>
        <p:nvPicPr>
          <p:cNvPr id="5" name="Picture 4"/>
          <p:cNvPicPr>
            <a:picLocks noChangeAspect="1"/>
          </p:cNvPicPr>
          <p:nvPr/>
        </p:nvPicPr>
        <p:blipFill>
          <a:blip r:embed="rId3" cstate="print"/>
          <a:stretch>
            <a:fillRect/>
          </a:stretch>
        </p:blipFill>
        <p:spPr>
          <a:xfrm>
            <a:off x="104936" y="-434898"/>
            <a:ext cx="11610218" cy="6858963"/>
          </a:xfrm>
          <a:prstGeom prst="rect">
            <a:avLst/>
          </a:prstGeom>
        </p:spPr>
      </p:pic>
    </p:spTree>
    <p:extLst>
      <p:ext uri="{BB962C8B-B14F-4D97-AF65-F5344CB8AC3E}">
        <p14:creationId xmlns:p14="http://schemas.microsoft.com/office/powerpoint/2010/main" val="2114965149"/>
      </p:ext>
    </p:extLst>
  </p:cSld>
  <p:clrMapOvr>
    <a:masterClrMapping/>
  </p:clrMapOvr>
  <p:transition spd="slow">
    <p:cove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Shape 144"/>
          <p:cNvSpPr/>
          <p:nvPr/>
        </p:nvSpPr>
        <p:spPr>
          <a:xfrm>
            <a:off x="494203" y="430214"/>
            <a:ext cx="11252632" cy="457048"/>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1306512">
              <a:lnSpc>
                <a:spcPct val="90000"/>
              </a:lnSpc>
              <a:defRPr sz="3300" b="1">
                <a:solidFill>
                  <a:srgbClr val="1E4191"/>
                </a:solidFill>
              </a:defRPr>
            </a:lvl1pPr>
          </a:lstStyle>
          <a:p>
            <a:pPr lvl="0">
              <a:defRPr sz="1800" b="0">
                <a:solidFill>
                  <a:srgbClr val="000000"/>
                </a:solidFill>
                <a:uFillTx/>
              </a:defRPr>
            </a:pPr>
            <a:r>
              <a:rPr lang="en-US" sz="3300" b="1" dirty="0">
                <a:solidFill>
                  <a:srgbClr val="1E4191"/>
                </a:solidFill>
                <a:uFill>
                  <a:solidFill>
                    <a:srgbClr val="1E4191"/>
                  </a:solidFill>
                </a:uFill>
              </a:rPr>
              <a:t>CESM</a:t>
            </a:r>
            <a:r>
              <a:rPr sz="3300" b="1" dirty="0">
                <a:solidFill>
                  <a:srgbClr val="1E4191"/>
                </a:solidFill>
                <a:uFill>
                  <a:solidFill>
                    <a:srgbClr val="1E4191"/>
                  </a:solidFill>
                </a:uFill>
              </a:rPr>
              <a:t>.</a:t>
            </a:r>
          </a:p>
        </p:txBody>
      </p:sp>
      <p:sp>
        <p:nvSpPr>
          <p:cNvPr id="145" name="Shape 145"/>
          <p:cNvSpPr/>
          <p:nvPr/>
        </p:nvSpPr>
        <p:spPr>
          <a:xfrm>
            <a:off x="478362" y="882649"/>
            <a:ext cx="7034481" cy="4570218"/>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defTabSz="1306512">
              <a:spcBef>
                <a:spcPts val="700"/>
              </a:spcBef>
              <a:defRPr sz="1800">
                <a:solidFill>
                  <a:srgbClr val="000000"/>
                </a:solidFill>
                <a:uFillTx/>
              </a:defRPr>
            </a:pPr>
            <a:r>
              <a:rPr sz="2200" b="1">
                <a:solidFill>
                  <a:srgbClr val="23A7DE"/>
                </a:solidFill>
                <a:uFill>
                  <a:solidFill>
                    <a:srgbClr val="23A7DE"/>
                  </a:solidFill>
                </a:uFill>
              </a:rPr>
              <a:t>Perform additional tests right away</a:t>
            </a:r>
            <a:r>
              <a:rPr sz="1900">
                <a:solidFill>
                  <a:srgbClr val="1E4191"/>
                </a:solidFill>
                <a:uFill>
                  <a:solidFill>
                    <a:srgbClr val="1E4191"/>
                  </a:solidFill>
                </a:uFill>
              </a:rPr>
              <a:t> </a:t>
            </a:r>
            <a:br>
              <a:rPr sz="1900">
                <a:solidFill>
                  <a:srgbClr val="1E4191"/>
                </a:solidFill>
                <a:uFill>
                  <a:solidFill>
                    <a:srgbClr val="1E4191"/>
                  </a:solidFill>
                </a:uFill>
              </a:rPr>
            </a:br>
            <a:r>
              <a:rPr sz="1900">
                <a:solidFill>
                  <a:srgbClr val="1E4191"/>
                </a:solidFill>
                <a:uFill>
                  <a:solidFill>
                    <a:srgbClr val="1E4191"/>
                  </a:solidFill>
                </a:uFill>
              </a:rPr>
              <a:t>  same equipment, same staff, same day</a:t>
            </a:r>
            <a:endParaRPr sz="2200" b="1">
              <a:solidFill>
                <a:srgbClr val="23A7DE"/>
              </a:solidFill>
              <a:uFill>
                <a:solidFill>
                  <a:srgbClr val="23A7DE"/>
                </a:solidFill>
              </a:uFill>
            </a:endParaRPr>
          </a:p>
          <a:p>
            <a:pPr lvl="0" defTabSz="1306512">
              <a:lnSpc>
                <a:spcPts val="2600"/>
              </a:lnSpc>
              <a:spcBef>
                <a:spcPts val="700"/>
              </a:spcBef>
              <a:defRPr sz="1800">
                <a:solidFill>
                  <a:srgbClr val="000000"/>
                </a:solidFill>
                <a:uFillTx/>
              </a:defRPr>
            </a:pPr>
            <a:r>
              <a:rPr sz="2200" b="1">
                <a:solidFill>
                  <a:srgbClr val="23A7DE"/>
                </a:solidFill>
                <a:uFill>
                  <a:solidFill>
                    <a:srgbClr val="23A7DE"/>
                  </a:solidFill>
                </a:uFill>
              </a:rPr>
              <a:t>Clinically proven results:</a:t>
            </a:r>
            <a:endParaRPr sz="2000">
              <a:uFill>
                <a:solidFill>
                  <a:srgbClr val="FFFFFF"/>
                </a:solidFill>
              </a:uFill>
            </a:endParaRPr>
          </a:p>
          <a:p>
            <a:pPr lvl="2" indent="168275" defTabSz="1306512">
              <a:lnSpc>
                <a:spcPts val="2300"/>
              </a:lnSpc>
              <a:spcBef>
                <a:spcPts val="1400"/>
              </a:spcBef>
              <a:defRPr sz="1800">
                <a:solidFill>
                  <a:srgbClr val="000000"/>
                </a:solidFill>
                <a:uFillTx/>
              </a:defRPr>
            </a:pPr>
            <a:r>
              <a:rPr sz="1900" b="1">
                <a:solidFill>
                  <a:srgbClr val="1E4191"/>
                </a:solidFill>
                <a:uFill>
                  <a:solidFill>
                    <a:srgbClr val="1E4191"/>
                  </a:solidFill>
                </a:uFill>
              </a:rPr>
              <a:t>Sensitivity: </a:t>
            </a:r>
            <a:r>
              <a:rPr sz="1900">
                <a:solidFill>
                  <a:srgbClr val="1E4191"/>
                </a:solidFill>
                <a:uFill>
                  <a:solidFill>
                    <a:srgbClr val="1E4191"/>
                  </a:solidFill>
                </a:uFill>
              </a:rPr>
              <a:t>For every 100 cancers, </a:t>
            </a:r>
            <a:br>
              <a:rPr sz="1900">
                <a:solidFill>
                  <a:srgbClr val="1E4191"/>
                </a:solidFill>
                <a:uFill>
                  <a:solidFill>
                    <a:srgbClr val="1E4191"/>
                  </a:solidFill>
                </a:uFill>
              </a:rPr>
            </a:br>
            <a:r>
              <a:rPr sz="1900">
                <a:solidFill>
                  <a:srgbClr val="1E4191"/>
                </a:solidFill>
                <a:uFill>
                  <a:solidFill>
                    <a:srgbClr val="1E4191"/>
                  </a:solidFill>
                </a:uFill>
              </a:rPr>
              <a:t>potentially find 13 more </a:t>
            </a:r>
            <a:endParaRPr sz="2000">
              <a:uFill>
                <a:solidFill>
                  <a:srgbClr val="FFFFFF"/>
                </a:solidFill>
              </a:uFill>
            </a:endParaRPr>
          </a:p>
          <a:p>
            <a:pPr lvl="2" indent="168275" defTabSz="1306512">
              <a:lnSpc>
                <a:spcPts val="2300"/>
              </a:lnSpc>
              <a:spcBef>
                <a:spcPts val="1400"/>
              </a:spcBef>
              <a:defRPr sz="1800">
                <a:solidFill>
                  <a:srgbClr val="000000"/>
                </a:solidFill>
                <a:uFillTx/>
              </a:defRPr>
            </a:pPr>
            <a:r>
              <a:rPr sz="1900" b="1">
                <a:solidFill>
                  <a:srgbClr val="1E4191"/>
                </a:solidFill>
                <a:uFill>
                  <a:solidFill>
                    <a:srgbClr val="1E4191"/>
                  </a:solidFill>
                </a:uFill>
              </a:rPr>
              <a:t>Specificity: </a:t>
            </a:r>
            <a:r>
              <a:rPr sz="1900">
                <a:solidFill>
                  <a:srgbClr val="1E4191"/>
                </a:solidFill>
                <a:uFill>
                  <a:solidFill>
                    <a:srgbClr val="1E4191"/>
                  </a:solidFill>
                </a:uFill>
              </a:rPr>
              <a:t>6 more benign lesions out of </a:t>
            </a:r>
            <a:br>
              <a:rPr sz="1900">
                <a:solidFill>
                  <a:srgbClr val="1E4191"/>
                </a:solidFill>
                <a:uFill>
                  <a:solidFill>
                    <a:srgbClr val="1E4191"/>
                  </a:solidFill>
                </a:uFill>
              </a:rPr>
            </a:br>
            <a:r>
              <a:rPr sz="1900">
                <a:solidFill>
                  <a:srgbClr val="1E4191"/>
                </a:solidFill>
                <a:uFill>
                  <a:solidFill>
                    <a:srgbClr val="1E4191"/>
                  </a:solidFill>
                </a:uFill>
              </a:rPr>
              <a:t>100 can be correctly classified as benign. </a:t>
            </a:r>
            <a:endParaRPr sz="2000">
              <a:uFill>
                <a:solidFill>
                  <a:srgbClr val="FFFFFF"/>
                </a:solidFill>
              </a:uFill>
            </a:endParaRPr>
          </a:p>
          <a:p>
            <a:pPr lvl="2" indent="168275" defTabSz="1306512">
              <a:lnSpc>
                <a:spcPts val="2300"/>
              </a:lnSpc>
              <a:spcBef>
                <a:spcPts val="700"/>
              </a:spcBef>
              <a:defRPr sz="1800">
                <a:solidFill>
                  <a:srgbClr val="000000"/>
                </a:solidFill>
                <a:uFillTx/>
              </a:defRPr>
            </a:pPr>
            <a:r>
              <a:rPr sz="1900" b="1">
                <a:solidFill>
                  <a:srgbClr val="1E4191"/>
                </a:solidFill>
                <a:uFill>
                  <a:solidFill>
                    <a:srgbClr val="1E4191"/>
                  </a:solidFill>
                </a:uFill>
              </a:rPr>
              <a:t>Negative Predictive Value: </a:t>
            </a:r>
            <a:r>
              <a:rPr sz="1900">
                <a:solidFill>
                  <a:srgbClr val="1E4191"/>
                </a:solidFill>
                <a:uFill>
                  <a:solidFill>
                    <a:srgbClr val="1E4191"/>
                  </a:solidFill>
                </a:uFill>
              </a:rPr>
              <a:t>19 more patients </a:t>
            </a:r>
            <a:br>
              <a:rPr sz="1900">
                <a:solidFill>
                  <a:srgbClr val="1E4191"/>
                </a:solidFill>
                <a:uFill>
                  <a:solidFill>
                    <a:srgbClr val="1E4191"/>
                  </a:solidFill>
                </a:uFill>
              </a:rPr>
            </a:br>
            <a:r>
              <a:rPr sz="1900">
                <a:solidFill>
                  <a:srgbClr val="1E4191"/>
                </a:solidFill>
                <a:uFill>
                  <a:solidFill>
                    <a:srgbClr val="1E4191"/>
                  </a:solidFill>
                </a:uFill>
              </a:rPr>
              <a:t>without cancer out of 100 can be sent </a:t>
            </a:r>
            <a:br>
              <a:rPr sz="1900">
                <a:solidFill>
                  <a:srgbClr val="1E4191"/>
                </a:solidFill>
                <a:uFill>
                  <a:solidFill>
                    <a:srgbClr val="1E4191"/>
                  </a:solidFill>
                </a:uFill>
              </a:rPr>
            </a:br>
            <a:r>
              <a:rPr sz="1900">
                <a:solidFill>
                  <a:srgbClr val="1E4191"/>
                </a:solidFill>
                <a:uFill>
                  <a:solidFill>
                    <a:srgbClr val="1E4191"/>
                  </a:solidFill>
                </a:uFill>
              </a:rPr>
              <a:t>home avoiding further anxiety/workup</a:t>
            </a:r>
            <a:endParaRPr sz="2000">
              <a:uFill>
                <a:solidFill>
                  <a:srgbClr val="FFFFFF"/>
                </a:solidFill>
              </a:uFill>
            </a:endParaRPr>
          </a:p>
          <a:p>
            <a:pPr lvl="2" indent="168275" defTabSz="1306512">
              <a:lnSpc>
                <a:spcPts val="2300"/>
              </a:lnSpc>
              <a:spcBef>
                <a:spcPts val="1900"/>
              </a:spcBef>
              <a:defRPr sz="1800">
                <a:solidFill>
                  <a:srgbClr val="000000"/>
                </a:solidFill>
                <a:uFillTx/>
              </a:defRPr>
            </a:pPr>
            <a:r>
              <a:rPr sz="1900" i="1">
                <a:solidFill>
                  <a:srgbClr val="1E4191"/>
                </a:solidFill>
                <a:uFill>
                  <a:solidFill>
                    <a:srgbClr val="1E4191"/>
                  </a:solidFill>
                </a:uFill>
              </a:rPr>
              <a:t>…versus mammography alone</a:t>
            </a:r>
            <a:endParaRPr sz="2000">
              <a:uFill>
                <a:solidFill>
                  <a:srgbClr val="FFFFFF"/>
                </a:solidFill>
              </a:uFill>
            </a:endParaRPr>
          </a:p>
          <a:p>
            <a:pPr lvl="0" defTabSz="1306512">
              <a:lnSpc>
                <a:spcPts val="2600"/>
              </a:lnSpc>
              <a:spcBef>
                <a:spcPts val="1400"/>
              </a:spcBef>
              <a:defRPr sz="1800">
                <a:solidFill>
                  <a:srgbClr val="000000"/>
                </a:solidFill>
                <a:uFillTx/>
              </a:defRPr>
            </a:pPr>
            <a:r>
              <a:rPr sz="2200" b="1">
                <a:solidFill>
                  <a:srgbClr val="23A7DE"/>
                </a:solidFill>
                <a:uFill>
                  <a:solidFill>
                    <a:srgbClr val="23A7DE"/>
                  </a:solidFill>
                </a:uFill>
              </a:rPr>
              <a:t>Help reduce patient anxiety</a:t>
            </a:r>
          </a:p>
        </p:txBody>
      </p:sp>
      <p:pic>
        <p:nvPicPr>
          <p:cNvPr id="146" name="image15.png" descr="BI_RADS_graph_0426.eps"/>
          <p:cNvPicPr/>
          <p:nvPr/>
        </p:nvPicPr>
        <p:blipFill>
          <a:blip r:embed="rId3" cstate="print"/>
          <a:stretch>
            <a:fillRect/>
          </a:stretch>
        </p:blipFill>
        <p:spPr>
          <a:xfrm>
            <a:off x="6252883" y="374160"/>
            <a:ext cx="5256354" cy="4704254"/>
          </a:xfrm>
          <a:prstGeom prst="rect">
            <a:avLst/>
          </a:prstGeom>
          <a:ln w="12700">
            <a:miter lim="400000"/>
          </a:ln>
        </p:spPr>
      </p:pic>
      <p:sp>
        <p:nvSpPr>
          <p:cNvPr id="147" name="Shape 147"/>
          <p:cNvSpPr/>
          <p:nvPr/>
        </p:nvSpPr>
        <p:spPr>
          <a:xfrm>
            <a:off x="6001720" y="5283200"/>
            <a:ext cx="6286973" cy="678156"/>
          </a:xfrm>
          <a:prstGeom prst="rect">
            <a:avLst/>
          </a:prstGeom>
          <a:ln w="12700">
            <a:miter lim="400000"/>
          </a:ln>
          <a:extLst>
            <a:ext uri="{C572A759-6A51-4108-AA02-DFA0A04FC94B}">
              <ma14:wrappingTextBoxFlag xmlns="" xmlns:ma14="http://schemas.microsoft.com/office/mac/drawingml/2011/main" val="1"/>
            </a:ext>
          </a:extLst>
        </p:spPr>
        <p:txBody>
          <a:bodyPr wrap="none" lIns="38088" tIns="38088" rIns="38088" bIns="38088">
            <a:spAutoFit/>
          </a:bodyPr>
          <a:lstStyle/>
          <a:p>
            <a:pPr lvl="0">
              <a:lnSpc>
                <a:spcPct val="70000"/>
              </a:lnSpc>
              <a:defRPr sz="1800">
                <a:solidFill>
                  <a:srgbClr val="000000"/>
                </a:solidFill>
                <a:uFillTx/>
              </a:defRPr>
            </a:pPr>
            <a:r>
              <a:rPr sz="1200">
                <a:solidFill>
                  <a:srgbClr val="1E4191"/>
                </a:solidFill>
                <a:uFill>
                  <a:solidFill>
                    <a:srgbClr val="1E4191"/>
                  </a:solidFill>
                </a:uFill>
              </a:rPr>
              <a:t>DROMAIN C, BALLEYGUIER C, TARDIVON A, ADLER G, THIBAULT F, DELALOGE S</a:t>
            </a:r>
            <a:endParaRPr sz="1200">
              <a:uFill>
                <a:solidFill>
                  <a:srgbClr val="FFFFFF"/>
                </a:solidFill>
              </a:uFill>
            </a:endParaRPr>
          </a:p>
          <a:p>
            <a:pPr lvl="0">
              <a:lnSpc>
                <a:spcPct val="70000"/>
              </a:lnSpc>
              <a:defRPr sz="1800">
                <a:solidFill>
                  <a:srgbClr val="000000"/>
                </a:solidFill>
                <a:uFillTx/>
              </a:defRPr>
            </a:pPr>
            <a:r>
              <a:rPr sz="1200">
                <a:solidFill>
                  <a:srgbClr val="1E4191"/>
                </a:solidFill>
                <a:uFill>
                  <a:solidFill>
                    <a:srgbClr val="1E4191"/>
                  </a:solidFill>
                </a:uFill>
              </a:rPr>
              <a:t>"Dual Energy Contrast-enhanced Digital Mammography: Preliminary Clinical Results"</a:t>
            </a:r>
            <a:endParaRPr sz="1200">
              <a:uFill>
                <a:solidFill>
                  <a:srgbClr val="FFFFFF"/>
                </a:solidFill>
              </a:uFill>
            </a:endParaRPr>
          </a:p>
          <a:p>
            <a:pPr lvl="0">
              <a:lnSpc>
                <a:spcPct val="70000"/>
              </a:lnSpc>
              <a:defRPr sz="1800">
                <a:solidFill>
                  <a:srgbClr val="000000"/>
                </a:solidFill>
                <a:uFillTx/>
              </a:defRPr>
            </a:pPr>
            <a:r>
              <a:rPr sz="1200">
                <a:solidFill>
                  <a:srgbClr val="1E4191"/>
                </a:solidFill>
                <a:uFill>
                  <a:solidFill>
                    <a:srgbClr val="1E4191"/>
                  </a:solidFill>
                </a:uFill>
              </a:rPr>
              <a:t>94th Scientific Assembly &amp; Annual Meeting of RSNA, Chicago, USA, 30 Nov. - 5 Dec. 2008.</a:t>
            </a:r>
            <a:endParaRPr sz="1200">
              <a:uFill>
                <a:solidFill>
                  <a:srgbClr val="FFFFFF"/>
                </a:solidFill>
              </a:uFill>
            </a:endParaRPr>
          </a:p>
          <a:p>
            <a:pPr lvl="0">
              <a:defRPr sz="1800">
                <a:solidFill>
                  <a:srgbClr val="000000"/>
                </a:solidFill>
                <a:uFillTx/>
              </a:defRPr>
            </a:pPr>
            <a:r>
              <a:rPr sz="1500">
                <a:solidFill>
                  <a:srgbClr val="1E4191"/>
                </a:solidFill>
                <a:uFill>
                  <a:solidFill>
                    <a:srgbClr val="1E4191"/>
                  </a:solidFill>
                </a:uFill>
                <a:latin typeface="GE Inspira"/>
                <a:ea typeface="GE Inspira"/>
                <a:cs typeface="GE Inspira"/>
                <a:sym typeface="GE Inspira"/>
              </a:rPr>
              <a:t>And </a:t>
            </a:r>
            <a:r>
              <a:rPr sz="1500">
                <a:latin typeface="GE Inspira"/>
                <a:ea typeface="GE Inspira"/>
                <a:cs typeface="GE Inspira"/>
                <a:sym typeface="GE Inspira"/>
                <a:hlinkClick r:id="rId4"/>
              </a:rPr>
              <a:t>http://www.springerlink.com/content/d3832h243517m21p/fulltext.pdf</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Shape 225"/>
          <p:cNvSpPr/>
          <p:nvPr/>
        </p:nvSpPr>
        <p:spPr>
          <a:xfrm>
            <a:off x="4780467" y="-1"/>
            <a:ext cx="7381372" cy="584778"/>
          </a:xfrm>
          <a:prstGeom prst="rect">
            <a:avLst/>
          </a:prstGeom>
          <a:solidFill>
            <a:srgbClr val="FFFFFF"/>
          </a:solidFill>
          <a:ln w="12700">
            <a:miter lim="400000"/>
          </a:ln>
        </p:spPr>
        <p:txBody>
          <a:bodyPr lIns="0" tIns="0" rIns="0" bIns="0"/>
          <a:lstStyle/>
          <a:p>
            <a:pPr lvl="0">
              <a:defRPr>
                <a:solidFill>
                  <a:srgbClr val="1E4191"/>
                </a:solidFill>
              </a:defRPr>
            </a:pPr>
            <a:endParaRPr/>
          </a:p>
        </p:txBody>
      </p:sp>
      <p:pic>
        <p:nvPicPr>
          <p:cNvPr id="227" name="image16.png"/>
          <p:cNvPicPr/>
          <p:nvPr/>
        </p:nvPicPr>
        <p:blipFill>
          <a:blip r:embed="rId2" cstate="print"/>
          <a:stretch>
            <a:fillRect/>
          </a:stretch>
        </p:blipFill>
        <p:spPr>
          <a:xfrm>
            <a:off x="2659510" y="1622425"/>
            <a:ext cx="6868161" cy="3870327"/>
          </a:xfrm>
          <a:prstGeom prst="rect">
            <a:avLst/>
          </a:prstGeom>
          <a:ln w="12700">
            <a:miter lim="400000"/>
          </a:ln>
        </p:spPr>
      </p:pic>
      <p:pic>
        <p:nvPicPr>
          <p:cNvPr id="5" name="Picture 4"/>
          <p:cNvPicPr>
            <a:picLocks noChangeAspect="1"/>
          </p:cNvPicPr>
          <p:nvPr/>
        </p:nvPicPr>
        <p:blipFill rotWithShape="1">
          <a:blip r:embed="rId3" cstate="print"/>
          <a:srcRect t="11930"/>
          <a:stretch/>
        </p:blipFill>
        <p:spPr>
          <a:xfrm>
            <a:off x="464108" y="1752602"/>
            <a:ext cx="10434576" cy="4852524"/>
          </a:xfrm>
          <a:prstGeom prst="rect">
            <a:avLst/>
          </a:prstGeom>
        </p:spPr>
      </p:pic>
      <p:sp>
        <p:nvSpPr>
          <p:cNvPr id="3" name="Title 2"/>
          <p:cNvSpPr>
            <a:spLocks noGrp="1"/>
          </p:cNvSpPr>
          <p:nvPr>
            <p:ph type="title"/>
          </p:nvPr>
        </p:nvSpPr>
        <p:spPr/>
        <p:txBody>
          <a:bodyPr/>
          <a:lstStyle/>
          <a:p>
            <a:r>
              <a:rPr lang="en-US" dirty="0"/>
              <a:t>Initial Maastricht CESM Study</a:t>
            </a:r>
          </a:p>
        </p:txBody>
      </p:sp>
    </p:spTree>
    <p:extLst>
      <p:ext uri="{BB962C8B-B14F-4D97-AF65-F5344CB8AC3E}">
        <p14:creationId xmlns:p14="http://schemas.microsoft.com/office/powerpoint/2010/main" val="2228960197"/>
      </p:ext>
    </p:extLst>
  </p:cSld>
  <p:clrMapOvr>
    <a:masterClrMapping/>
  </p:clrMapOvr>
  <p:transition spd="slow">
    <p:cove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3080" y="1548405"/>
            <a:ext cx="4926227" cy="3034984"/>
          </a:xfrm>
          <a:prstGeom prst="rect">
            <a:avLst/>
          </a:prstGeom>
          <a:noFill/>
        </p:spPr>
        <p:txBody>
          <a:bodyPr wrap="square" rtlCol="0">
            <a:spAutoFit/>
          </a:bodyPr>
          <a:lstStyle/>
          <a:p>
            <a:r>
              <a:rPr lang="en-US" sz="3187" dirty="0" err="1">
                <a:solidFill>
                  <a:schemeClr val="accent6">
                    <a:lumMod val="75000"/>
                  </a:schemeClr>
                </a:solidFill>
              </a:rPr>
              <a:t>Mrs</a:t>
            </a:r>
            <a:r>
              <a:rPr lang="en-US" sz="3187" dirty="0">
                <a:solidFill>
                  <a:schemeClr val="accent6">
                    <a:lumMod val="75000"/>
                  </a:schemeClr>
                </a:solidFill>
              </a:rPr>
              <a:t> G.N. 42 </a:t>
            </a:r>
            <a:r>
              <a:rPr lang="en-US" sz="3187" dirty="0" err="1">
                <a:solidFill>
                  <a:schemeClr val="accent6">
                    <a:lumMod val="75000"/>
                  </a:schemeClr>
                </a:solidFill>
              </a:rPr>
              <a:t>yrs</a:t>
            </a:r>
            <a:r>
              <a:rPr lang="en-US" sz="3187" dirty="0">
                <a:solidFill>
                  <a:schemeClr val="accent6">
                    <a:lumMod val="75000"/>
                  </a:schemeClr>
                </a:solidFill>
              </a:rPr>
              <a:t> old</a:t>
            </a:r>
          </a:p>
          <a:p>
            <a:r>
              <a:rPr lang="en-US" sz="3187" dirty="0">
                <a:solidFill>
                  <a:schemeClr val="accent6">
                    <a:lumMod val="75000"/>
                  </a:schemeClr>
                </a:solidFill>
              </a:rPr>
              <a:t> –annual mammogram</a:t>
            </a:r>
          </a:p>
          <a:p>
            <a:r>
              <a:rPr lang="en-US" sz="3187" dirty="0">
                <a:solidFill>
                  <a:schemeClr val="accent6">
                    <a:lumMod val="75000"/>
                  </a:schemeClr>
                </a:solidFill>
              </a:rPr>
              <a:t>DM+DBT+US- </a:t>
            </a:r>
            <a:r>
              <a:rPr lang="en-US" sz="3187" dirty="0" err="1">
                <a:solidFill>
                  <a:schemeClr val="accent6">
                    <a:lumMod val="75000"/>
                  </a:schemeClr>
                </a:solidFill>
              </a:rPr>
              <a:t>spiculated</a:t>
            </a:r>
            <a:r>
              <a:rPr lang="en-US" sz="3187" dirty="0">
                <a:solidFill>
                  <a:schemeClr val="accent6">
                    <a:lumMod val="75000"/>
                  </a:schemeClr>
                </a:solidFill>
              </a:rPr>
              <a:t> mass left breast</a:t>
            </a:r>
          </a:p>
          <a:p>
            <a:r>
              <a:rPr lang="en-US" sz="3187" dirty="0">
                <a:solidFill>
                  <a:schemeClr val="accent6">
                    <a:lumMod val="75000"/>
                  </a:schemeClr>
                </a:solidFill>
              </a:rPr>
              <a:t>CESM-done same day-shows enhancement</a:t>
            </a:r>
          </a:p>
        </p:txBody>
      </p:sp>
      <p:sp>
        <p:nvSpPr>
          <p:cNvPr id="3" name="Title 1"/>
          <p:cNvSpPr txBox="1">
            <a:spLocks/>
          </p:cNvSpPr>
          <p:nvPr/>
        </p:nvSpPr>
        <p:spPr>
          <a:xfrm>
            <a:off x="1020928" y="317804"/>
            <a:ext cx="9689697" cy="707228"/>
          </a:xfrm>
          <a:prstGeom prst="rect">
            <a:avLst/>
          </a:prstGeom>
        </p:spPr>
        <p:txBody>
          <a:bodyPr/>
          <a:lstStyle>
            <a:lvl1pPr>
              <a:lnSpc>
                <a:spcPct val="90000"/>
              </a:lnSpc>
              <a:defRPr sz="4000">
                <a:solidFill>
                  <a:srgbClr val="3C73B9"/>
                </a:solidFill>
                <a:uFill>
                  <a:solidFill>
                    <a:srgbClr val="3C73B9"/>
                  </a:solidFill>
                </a:uFill>
                <a:latin typeface="GE Inspira Pitch"/>
                <a:ea typeface="GE Inspira Pitch"/>
                <a:cs typeface="GE Inspira Pitch"/>
                <a:sym typeface="GE Inspira Pitch"/>
              </a:defRPr>
            </a:lvl1pPr>
            <a:lvl2pPr>
              <a:lnSpc>
                <a:spcPct val="90000"/>
              </a:lnSpc>
              <a:defRPr sz="4000">
                <a:solidFill>
                  <a:srgbClr val="3C73B9"/>
                </a:solidFill>
                <a:uFill>
                  <a:solidFill>
                    <a:srgbClr val="3C73B9"/>
                  </a:solidFill>
                </a:uFill>
                <a:latin typeface="GE Inspira Pitch"/>
                <a:ea typeface="GE Inspira Pitch"/>
                <a:cs typeface="GE Inspira Pitch"/>
                <a:sym typeface="GE Inspira Pitch"/>
              </a:defRPr>
            </a:lvl2pPr>
            <a:lvl3pPr>
              <a:lnSpc>
                <a:spcPct val="90000"/>
              </a:lnSpc>
              <a:defRPr sz="4000">
                <a:solidFill>
                  <a:srgbClr val="3C73B9"/>
                </a:solidFill>
                <a:uFill>
                  <a:solidFill>
                    <a:srgbClr val="3C73B9"/>
                  </a:solidFill>
                </a:uFill>
                <a:latin typeface="GE Inspira Pitch"/>
                <a:ea typeface="GE Inspira Pitch"/>
                <a:cs typeface="GE Inspira Pitch"/>
                <a:sym typeface="GE Inspira Pitch"/>
              </a:defRPr>
            </a:lvl3pPr>
            <a:lvl4pPr>
              <a:lnSpc>
                <a:spcPct val="90000"/>
              </a:lnSpc>
              <a:defRPr sz="4000">
                <a:solidFill>
                  <a:srgbClr val="3C73B9"/>
                </a:solidFill>
                <a:uFill>
                  <a:solidFill>
                    <a:srgbClr val="3C73B9"/>
                  </a:solidFill>
                </a:uFill>
                <a:latin typeface="GE Inspira Pitch"/>
                <a:ea typeface="GE Inspira Pitch"/>
                <a:cs typeface="GE Inspira Pitch"/>
                <a:sym typeface="GE Inspira Pitch"/>
              </a:defRPr>
            </a:lvl4pPr>
            <a:lvl5pPr>
              <a:lnSpc>
                <a:spcPct val="90000"/>
              </a:lnSpc>
              <a:defRPr sz="4000">
                <a:solidFill>
                  <a:srgbClr val="3C73B9"/>
                </a:solidFill>
                <a:uFill>
                  <a:solidFill>
                    <a:srgbClr val="3C73B9"/>
                  </a:solidFill>
                </a:uFill>
                <a:latin typeface="GE Inspira Pitch"/>
                <a:ea typeface="GE Inspira Pitch"/>
                <a:cs typeface="GE Inspira Pitch"/>
                <a:sym typeface="GE Inspira Pitch"/>
              </a:defRPr>
            </a:lvl5pPr>
            <a:lvl6pPr>
              <a:lnSpc>
                <a:spcPct val="90000"/>
              </a:lnSpc>
              <a:defRPr sz="4000">
                <a:solidFill>
                  <a:srgbClr val="3C73B9"/>
                </a:solidFill>
                <a:uFill>
                  <a:solidFill>
                    <a:srgbClr val="3C73B9"/>
                  </a:solidFill>
                </a:uFill>
                <a:latin typeface="GE Inspira Pitch"/>
                <a:ea typeface="GE Inspira Pitch"/>
                <a:cs typeface="GE Inspira Pitch"/>
                <a:sym typeface="GE Inspira Pitch"/>
              </a:defRPr>
            </a:lvl6pPr>
            <a:lvl7pPr>
              <a:lnSpc>
                <a:spcPct val="90000"/>
              </a:lnSpc>
              <a:defRPr sz="4000">
                <a:solidFill>
                  <a:srgbClr val="3C73B9"/>
                </a:solidFill>
                <a:uFill>
                  <a:solidFill>
                    <a:srgbClr val="3C73B9"/>
                  </a:solidFill>
                </a:uFill>
                <a:latin typeface="GE Inspira Pitch"/>
                <a:ea typeface="GE Inspira Pitch"/>
                <a:cs typeface="GE Inspira Pitch"/>
                <a:sym typeface="GE Inspira Pitch"/>
              </a:defRPr>
            </a:lvl7pPr>
            <a:lvl8pPr>
              <a:lnSpc>
                <a:spcPct val="90000"/>
              </a:lnSpc>
              <a:defRPr sz="4000">
                <a:solidFill>
                  <a:srgbClr val="3C73B9"/>
                </a:solidFill>
                <a:uFill>
                  <a:solidFill>
                    <a:srgbClr val="3C73B9"/>
                  </a:solidFill>
                </a:uFill>
                <a:latin typeface="GE Inspira Pitch"/>
                <a:ea typeface="GE Inspira Pitch"/>
                <a:cs typeface="GE Inspira Pitch"/>
                <a:sym typeface="GE Inspira Pitch"/>
              </a:defRPr>
            </a:lvl8pPr>
            <a:lvl9pPr>
              <a:lnSpc>
                <a:spcPct val="90000"/>
              </a:lnSpc>
              <a:defRPr sz="4000">
                <a:solidFill>
                  <a:srgbClr val="3C73B9"/>
                </a:solidFill>
                <a:uFill>
                  <a:solidFill>
                    <a:srgbClr val="3C73B9"/>
                  </a:solidFill>
                </a:uFill>
                <a:latin typeface="GE Inspira Pitch"/>
                <a:ea typeface="GE Inspira Pitch"/>
                <a:cs typeface="GE Inspira Pitch"/>
                <a:sym typeface="GE Inspira Pitch"/>
              </a:defRPr>
            </a:lvl9pPr>
          </a:lstStyle>
          <a:p>
            <a:r>
              <a:rPr lang="en-US" dirty="0"/>
              <a:t>OUR  CASES (1)</a:t>
            </a:r>
          </a:p>
        </p:txBody>
      </p:sp>
      <p:pic>
        <p:nvPicPr>
          <p:cNvPr id="4" name="Content Placeholder 13"/>
          <p:cNvPicPr>
            <a:picLocks noChangeAspect="1"/>
          </p:cNvPicPr>
          <p:nvPr/>
        </p:nvPicPr>
        <p:blipFill>
          <a:blip r:embed="rId2" cstate="print"/>
          <a:stretch>
            <a:fillRect/>
          </a:stretch>
        </p:blipFill>
        <p:spPr>
          <a:xfrm>
            <a:off x="7126941" y="0"/>
            <a:ext cx="5026959" cy="6858000"/>
          </a:xfrm>
          <a:prstGeom prst="rect">
            <a:avLst/>
          </a:prstGeom>
        </p:spPr>
      </p:pic>
    </p:spTree>
    <p:extLst>
      <p:ext uri="{BB962C8B-B14F-4D97-AF65-F5344CB8AC3E}">
        <p14:creationId xmlns:p14="http://schemas.microsoft.com/office/powerpoint/2010/main" val="2794975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8090" y="44904"/>
            <a:ext cx="3500352" cy="6829455"/>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5168" y="33420"/>
            <a:ext cx="3479413" cy="6829455"/>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84013" y="33420"/>
            <a:ext cx="3496681" cy="6829455"/>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19900" y="28594"/>
            <a:ext cx="3486365" cy="6829455"/>
          </a:xfrm>
          <a:prstGeom prst="rect">
            <a:avLst/>
          </a:prstGeom>
        </p:spPr>
      </p:pic>
      <p:sp>
        <p:nvSpPr>
          <p:cNvPr id="6" name="Rectangle 5"/>
          <p:cNvSpPr/>
          <p:nvPr/>
        </p:nvSpPr>
        <p:spPr>
          <a:xfrm>
            <a:off x="6351703" y="5975969"/>
            <a:ext cx="5909591" cy="584776"/>
          </a:xfrm>
          <a:prstGeom prst="rect">
            <a:avLst/>
          </a:prstGeom>
        </p:spPr>
        <p:txBody>
          <a:bodyPr wrap="none">
            <a:spAutoFit/>
          </a:bodyPr>
          <a:lstStyle/>
          <a:p>
            <a:r>
              <a:rPr lang="en-US" dirty="0">
                <a:solidFill>
                  <a:srgbClr val="FFFF00"/>
                </a:solidFill>
              </a:rPr>
              <a:t>Biopsy-Grade 1 Breast duct CA</a:t>
            </a:r>
          </a:p>
        </p:txBody>
      </p:sp>
    </p:spTree>
    <p:extLst>
      <p:ext uri="{BB962C8B-B14F-4D97-AF65-F5344CB8AC3E}">
        <p14:creationId xmlns:p14="http://schemas.microsoft.com/office/powerpoint/2010/main" val="31461313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1871" y="1477414"/>
            <a:ext cx="3390396" cy="3034984"/>
          </a:xfrm>
          <a:prstGeom prst="rect">
            <a:avLst/>
          </a:prstGeom>
          <a:noFill/>
        </p:spPr>
        <p:txBody>
          <a:bodyPr wrap="square" rtlCol="0">
            <a:spAutoFit/>
          </a:bodyPr>
          <a:lstStyle/>
          <a:p>
            <a:r>
              <a:rPr lang="en-US" sz="3187" dirty="0" err="1">
                <a:solidFill>
                  <a:schemeClr val="accent6">
                    <a:lumMod val="75000"/>
                  </a:schemeClr>
                </a:solidFill>
              </a:rPr>
              <a:t>Mrs</a:t>
            </a:r>
            <a:r>
              <a:rPr lang="en-US" sz="3187" dirty="0">
                <a:solidFill>
                  <a:schemeClr val="accent6">
                    <a:lumMod val="75000"/>
                  </a:schemeClr>
                </a:solidFill>
              </a:rPr>
              <a:t> J.K. 56yrs</a:t>
            </a:r>
          </a:p>
          <a:p>
            <a:r>
              <a:rPr lang="en-US" sz="3187" dirty="0">
                <a:solidFill>
                  <a:schemeClr val="accent6">
                    <a:lumMod val="75000"/>
                  </a:schemeClr>
                </a:solidFill>
              </a:rPr>
              <a:t>Routine </a:t>
            </a:r>
            <a:r>
              <a:rPr lang="en-US" sz="3187" dirty="0" err="1">
                <a:solidFill>
                  <a:schemeClr val="accent6">
                    <a:lumMod val="75000"/>
                  </a:schemeClr>
                </a:solidFill>
              </a:rPr>
              <a:t>Mammo</a:t>
            </a:r>
            <a:r>
              <a:rPr lang="en-US" sz="3187" dirty="0">
                <a:solidFill>
                  <a:schemeClr val="accent6">
                    <a:lumMod val="75000"/>
                  </a:schemeClr>
                </a:solidFill>
              </a:rPr>
              <a:t>-</a:t>
            </a:r>
          </a:p>
          <a:p>
            <a:r>
              <a:rPr lang="en-US" sz="3187" dirty="0">
                <a:solidFill>
                  <a:schemeClr val="accent6">
                    <a:lumMod val="75000"/>
                  </a:schemeClr>
                </a:solidFill>
              </a:rPr>
              <a:t>Clustered </a:t>
            </a:r>
            <a:r>
              <a:rPr lang="en-US" sz="3187" dirty="0" err="1">
                <a:solidFill>
                  <a:schemeClr val="accent6">
                    <a:lumMod val="75000"/>
                  </a:schemeClr>
                </a:solidFill>
              </a:rPr>
              <a:t>Microcalcification</a:t>
            </a:r>
            <a:endParaRPr lang="en-US" sz="3187" dirty="0">
              <a:solidFill>
                <a:schemeClr val="accent6">
                  <a:lumMod val="75000"/>
                </a:schemeClr>
              </a:solidFill>
            </a:endParaRPr>
          </a:p>
          <a:p>
            <a:r>
              <a:rPr lang="en-US" sz="3187" dirty="0">
                <a:solidFill>
                  <a:schemeClr val="accent6">
                    <a:lumMod val="75000"/>
                  </a:schemeClr>
                </a:solidFill>
              </a:rPr>
              <a:t>Lt Breast</a:t>
            </a:r>
          </a:p>
          <a:p>
            <a:r>
              <a:rPr lang="en-US" sz="3187" dirty="0">
                <a:solidFill>
                  <a:schemeClr val="accent6">
                    <a:lumMod val="75000"/>
                  </a:schemeClr>
                </a:solidFill>
              </a:rPr>
              <a:t>CESM +</a:t>
            </a:r>
          </a:p>
        </p:txBody>
      </p:sp>
      <p:sp>
        <p:nvSpPr>
          <p:cNvPr id="3" name="Title 1"/>
          <p:cNvSpPr txBox="1">
            <a:spLocks/>
          </p:cNvSpPr>
          <p:nvPr/>
        </p:nvSpPr>
        <p:spPr>
          <a:xfrm>
            <a:off x="233972" y="90156"/>
            <a:ext cx="9689697" cy="637977"/>
          </a:xfrm>
          <a:prstGeom prst="rect">
            <a:avLst/>
          </a:prstGeom>
        </p:spPr>
        <p:txBody>
          <a:bodyPr/>
          <a:lstStyle>
            <a:lvl1pPr>
              <a:lnSpc>
                <a:spcPct val="90000"/>
              </a:lnSpc>
              <a:defRPr sz="4000">
                <a:solidFill>
                  <a:srgbClr val="3C73B9"/>
                </a:solidFill>
                <a:uFill>
                  <a:solidFill>
                    <a:srgbClr val="3C73B9"/>
                  </a:solidFill>
                </a:uFill>
                <a:latin typeface="GE Inspira Pitch"/>
                <a:ea typeface="GE Inspira Pitch"/>
                <a:cs typeface="GE Inspira Pitch"/>
                <a:sym typeface="GE Inspira Pitch"/>
              </a:defRPr>
            </a:lvl1pPr>
            <a:lvl2pPr>
              <a:lnSpc>
                <a:spcPct val="90000"/>
              </a:lnSpc>
              <a:defRPr sz="4000">
                <a:solidFill>
                  <a:srgbClr val="3C73B9"/>
                </a:solidFill>
                <a:uFill>
                  <a:solidFill>
                    <a:srgbClr val="3C73B9"/>
                  </a:solidFill>
                </a:uFill>
                <a:latin typeface="GE Inspira Pitch"/>
                <a:ea typeface="GE Inspira Pitch"/>
                <a:cs typeface="GE Inspira Pitch"/>
                <a:sym typeface="GE Inspira Pitch"/>
              </a:defRPr>
            </a:lvl2pPr>
            <a:lvl3pPr>
              <a:lnSpc>
                <a:spcPct val="90000"/>
              </a:lnSpc>
              <a:defRPr sz="4000">
                <a:solidFill>
                  <a:srgbClr val="3C73B9"/>
                </a:solidFill>
                <a:uFill>
                  <a:solidFill>
                    <a:srgbClr val="3C73B9"/>
                  </a:solidFill>
                </a:uFill>
                <a:latin typeface="GE Inspira Pitch"/>
                <a:ea typeface="GE Inspira Pitch"/>
                <a:cs typeface="GE Inspira Pitch"/>
                <a:sym typeface="GE Inspira Pitch"/>
              </a:defRPr>
            </a:lvl3pPr>
            <a:lvl4pPr>
              <a:lnSpc>
                <a:spcPct val="90000"/>
              </a:lnSpc>
              <a:defRPr sz="4000">
                <a:solidFill>
                  <a:srgbClr val="3C73B9"/>
                </a:solidFill>
                <a:uFill>
                  <a:solidFill>
                    <a:srgbClr val="3C73B9"/>
                  </a:solidFill>
                </a:uFill>
                <a:latin typeface="GE Inspira Pitch"/>
                <a:ea typeface="GE Inspira Pitch"/>
                <a:cs typeface="GE Inspira Pitch"/>
                <a:sym typeface="GE Inspira Pitch"/>
              </a:defRPr>
            </a:lvl4pPr>
            <a:lvl5pPr>
              <a:lnSpc>
                <a:spcPct val="90000"/>
              </a:lnSpc>
              <a:defRPr sz="4000">
                <a:solidFill>
                  <a:srgbClr val="3C73B9"/>
                </a:solidFill>
                <a:uFill>
                  <a:solidFill>
                    <a:srgbClr val="3C73B9"/>
                  </a:solidFill>
                </a:uFill>
                <a:latin typeface="GE Inspira Pitch"/>
                <a:ea typeface="GE Inspira Pitch"/>
                <a:cs typeface="GE Inspira Pitch"/>
                <a:sym typeface="GE Inspira Pitch"/>
              </a:defRPr>
            </a:lvl5pPr>
            <a:lvl6pPr>
              <a:lnSpc>
                <a:spcPct val="90000"/>
              </a:lnSpc>
              <a:defRPr sz="4000">
                <a:solidFill>
                  <a:srgbClr val="3C73B9"/>
                </a:solidFill>
                <a:uFill>
                  <a:solidFill>
                    <a:srgbClr val="3C73B9"/>
                  </a:solidFill>
                </a:uFill>
                <a:latin typeface="GE Inspira Pitch"/>
                <a:ea typeface="GE Inspira Pitch"/>
                <a:cs typeface="GE Inspira Pitch"/>
                <a:sym typeface="GE Inspira Pitch"/>
              </a:defRPr>
            </a:lvl6pPr>
            <a:lvl7pPr>
              <a:lnSpc>
                <a:spcPct val="90000"/>
              </a:lnSpc>
              <a:defRPr sz="4000">
                <a:solidFill>
                  <a:srgbClr val="3C73B9"/>
                </a:solidFill>
                <a:uFill>
                  <a:solidFill>
                    <a:srgbClr val="3C73B9"/>
                  </a:solidFill>
                </a:uFill>
                <a:latin typeface="GE Inspira Pitch"/>
                <a:ea typeface="GE Inspira Pitch"/>
                <a:cs typeface="GE Inspira Pitch"/>
                <a:sym typeface="GE Inspira Pitch"/>
              </a:defRPr>
            </a:lvl7pPr>
            <a:lvl8pPr>
              <a:lnSpc>
                <a:spcPct val="90000"/>
              </a:lnSpc>
              <a:defRPr sz="4000">
                <a:solidFill>
                  <a:srgbClr val="3C73B9"/>
                </a:solidFill>
                <a:uFill>
                  <a:solidFill>
                    <a:srgbClr val="3C73B9"/>
                  </a:solidFill>
                </a:uFill>
                <a:latin typeface="GE Inspira Pitch"/>
                <a:ea typeface="GE Inspira Pitch"/>
                <a:cs typeface="GE Inspira Pitch"/>
                <a:sym typeface="GE Inspira Pitch"/>
              </a:defRPr>
            </a:lvl8pPr>
            <a:lvl9pPr>
              <a:lnSpc>
                <a:spcPct val="90000"/>
              </a:lnSpc>
              <a:defRPr sz="4000">
                <a:solidFill>
                  <a:srgbClr val="3C73B9"/>
                </a:solidFill>
                <a:uFill>
                  <a:solidFill>
                    <a:srgbClr val="3C73B9"/>
                  </a:solidFill>
                </a:uFill>
                <a:latin typeface="GE Inspira Pitch"/>
                <a:ea typeface="GE Inspira Pitch"/>
                <a:cs typeface="GE Inspira Pitch"/>
                <a:sym typeface="GE Inspira Pitch"/>
              </a:defRPr>
            </a:lvl9pPr>
          </a:lstStyle>
          <a:p>
            <a:r>
              <a:rPr lang="en-US" dirty="0"/>
              <a:t>OUR  CASES (2)</a:t>
            </a:r>
          </a:p>
        </p:txBody>
      </p:sp>
      <p:pic>
        <p:nvPicPr>
          <p:cNvPr id="4" name="Picture 3"/>
          <p:cNvPicPr>
            <a:picLocks noChangeAspect="1"/>
          </p:cNvPicPr>
          <p:nvPr/>
        </p:nvPicPr>
        <p:blipFill>
          <a:blip r:embed="rId2" cstate="print"/>
          <a:stretch>
            <a:fillRect/>
          </a:stretch>
        </p:blipFill>
        <p:spPr>
          <a:xfrm>
            <a:off x="4318803" y="0"/>
            <a:ext cx="4226291" cy="6925539"/>
          </a:xfrm>
          <a:prstGeom prst="rect">
            <a:avLst/>
          </a:prstGeom>
        </p:spPr>
      </p:pic>
      <p:pic>
        <p:nvPicPr>
          <p:cNvPr id="5" name="Content Placeholder 4"/>
          <p:cNvPicPr>
            <a:picLocks noChangeAspect="1"/>
          </p:cNvPicPr>
          <p:nvPr/>
        </p:nvPicPr>
        <p:blipFill rotWithShape="1">
          <a:blip r:embed="rId3" cstate="print"/>
          <a:srcRect r="24084"/>
          <a:stretch/>
        </p:blipFill>
        <p:spPr>
          <a:xfrm>
            <a:off x="8396813" y="0"/>
            <a:ext cx="3757088" cy="6925539"/>
          </a:xfrm>
          <a:prstGeom prst="rect">
            <a:avLst/>
          </a:prstGeom>
        </p:spPr>
      </p:pic>
    </p:spTree>
    <p:extLst>
      <p:ext uri="{BB962C8B-B14F-4D97-AF65-F5344CB8AC3E}">
        <p14:creationId xmlns:p14="http://schemas.microsoft.com/office/powerpoint/2010/main" val="26377911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753"/>
            <a:ext cx="3475947" cy="6829455"/>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89872" y="17753"/>
            <a:ext cx="3469145" cy="6829455"/>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51877" y="14273"/>
            <a:ext cx="3497010" cy="6829455"/>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54255" y="17753"/>
            <a:ext cx="3486365" cy="6829455"/>
          </a:xfrm>
          <a:prstGeom prst="rect">
            <a:avLst/>
          </a:prstGeom>
        </p:spPr>
      </p:pic>
      <p:sp>
        <p:nvSpPr>
          <p:cNvPr id="6" name="Rectangle 5"/>
          <p:cNvSpPr/>
          <p:nvPr/>
        </p:nvSpPr>
        <p:spPr>
          <a:xfrm>
            <a:off x="3917150" y="5707829"/>
            <a:ext cx="7566004" cy="584776"/>
          </a:xfrm>
          <a:prstGeom prst="rect">
            <a:avLst/>
          </a:prstGeom>
        </p:spPr>
        <p:txBody>
          <a:bodyPr wrap="square">
            <a:spAutoFit/>
          </a:bodyPr>
          <a:lstStyle/>
          <a:p>
            <a:r>
              <a:rPr lang="en-US" dirty="0">
                <a:solidFill>
                  <a:srgbClr val="FFFF00"/>
                </a:solidFill>
              </a:rPr>
              <a:t>Biopsy	High Grade DCIS</a:t>
            </a:r>
          </a:p>
        </p:txBody>
      </p:sp>
    </p:spTree>
    <p:extLst>
      <p:ext uri="{BB962C8B-B14F-4D97-AF65-F5344CB8AC3E}">
        <p14:creationId xmlns:p14="http://schemas.microsoft.com/office/powerpoint/2010/main" val="3753433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Shape 225"/>
          <p:cNvSpPr/>
          <p:nvPr/>
        </p:nvSpPr>
        <p:spPr>
          <a:xfrm>
            <a:off x="4780467" y="-1"/>
            <a:ext cx="7381372" cy="584778"/>
          </a:xfrm>
          <a:prstGeom prst="rect">
            <a:avLst/>
          </a:prstGeom>
          <a:solidFill>
            <a:srgbClr val="FFFFFF"/>
          </a:solidFill>
          <a:ln w="12700">
            <a:miter lim="400000"/>
          </a:ln>
        </p:spPr>
        <p:txBody>
          <a:bodyPr lIns="0" tIns="0" rIns="0" bIns="0"/>
          <a:lstStyle/>
          <a:p>
            <a:pPr lvl="0">
              <a:defRPr>
                <a:solidFill>
                  <a:srgbClr val="1E4191"/>
                </a:solidFill>
              </a:defRPr>
            </a:pPr>
            <a:endParaRPr/>
          </a:p>
        </p:txBody>
      </p:sp>
      <p:sp>
        <p:nvSpPr>
          <p:cNvPr id="2" name="Title 1"/>
          <p:cNvSpPr>
            <a:spLocks noGrp="1"/>
          </p:cNvSpPr>
          <p:nvPr>
            <p:ph type="title"/>
          </p:nvPr>
        </p:nvSpPr>
        <p:spPr>
          <a:xfrm>
            <a:off x="283133" y="168348"/>
            <a:ext cx="11251046" cy="1782761"/>
          </a:xfrm>
        </p:spPr>
        <p:txBody>
          <a:bodyPr/>
          <a:lstStyle/>
          <a:p>
            <a:r>
              <a:rPr lang="en-US" dirty="0"/>
              <a:t>OUR CASES (3)</a:t>
            </a:r>
          </a:p>
        </p:txBody>
      </p:sp>
      <p:sp>
        <p:nvSpPr>
          <p:cNvPr id="6" name="TextBox 5"/>
          <p:cNvSpPr txBox="1"/>
          <p:nvPr/>
        </p:nvSpPr>
        <p:spPr>
          <a:xfrm>
            <a:off x="180838" y="1859947"/>
            <a:ext cx="4063389" cy="2544607"/>
          </a:xfrm>
          <a:prstGeom prst="rect">
            <a:avLst/>
          </a:prstGeom>
          <a:solidFill>
            <a:srgbClr val="FFFFFF"/>
          </a:solidFill>
        </p:spPr>
        <p:txBody>
          <a:bodyPr wrap="square" rtlCol="0">
            <a:spAutoFit/>
          </a:bodyPr>
          <a:lstStyle/>
          <a:p>
            <a:r>
              <a:rPr lang="en-US" sz="3187" dirty="0" err="1">
                <a:solidFill>
                  <a:schemeClr val="accent6">
                    <a:lumMod val="75000"/>
                  </a:schemeClr>
                </a:solidFill>
              </a:rPr>
              <a:t>Mrs</a:t>
            </a:r>
            <a:r>
              <a:rPr lang="en-US" sz="3187" dirty="0">
                <a:solidFill>
                  <a:schemeClr val="accent6">
                    <a:lumMod val="75000"/>
                  </a:schemeClr>
                </a:solidFill>
              </a:rPr>
              <a:t> J.T. 52 </a:t>
            </a:r>
            <a:r>
              <a:rPr lang="en-US" sz="3187" dirty="0" err="1">
                <a:solidFill>
                  <a:schemeClr val="accent6">
                    <a:lumMod val="75000"/>
                  </a:schemeClr>
                </a:solidFill>
              </a:rPr>
              <a:t>yrs</a:t>
            </a:r>
            <a:endParaRPr lang="en-US" sz="3187" dirty="0">
              <a:solidFill>
                <a:schemeClr val="accent6">
                  <a:lumMod val="75000"/>
                </a:schemeClr>
              </a:solidFill>
            </a:endParaRPr>
          </a:p>
          <a:p>
            <a:r>
              <a:rPr lang="en-US" sz="3187" dirty="0">
                <a:solidFill>
                  <a:schemeClr val="accent6">
                    <a:lumMod val="75000"/>
                  </a:schemeClr>
                </a:solidFill>
              </a:rPr>
              <a:t>High Risk -Anxious</a:t>
            </a:r>
          </a:p>
          <a:p>
            <a:r>
              <a:rPr lang="en-US" sz="3187" dirty="0">
                <a:solidFill>
                  <a:schemeClr val="accent6">
                    <a:lumMod val="75000"/>
                  </a:schemeClr>
                </a:solidFill>
              </a:rPr>
              <a:t>Dense Breasts</a:t>
            </a:r>
          </a:p>
          <a:p>
            <a:r>
              <a:rPr lang="en-US" sz="3187" dirty="0">
                <a:solidFill>
                  <a:schemeClr val="accent6">
                    <a:lumMod val="75000"/>
                  </a:schemeClr>
                </a:solidFill>
              </a:rPr>
              <a:t>Ultrasound Unhelpful</a:t>
            </a:r>
          </a:p>
          <a:p>
            <a:r>
              <a:rPr lang="en-US" sz="3187" dirty="0">
                <a:solidFill>
                  <a:schemeClr val="accent6">
                    <a:lumMod val="75000"/>
                  </a:schemeClr>
                </a:solidFill>
              </a:rPr>
              <a:t>CESM</a:t>
            </a:r>
          </a:p>
        </p:txBody>
      </p:sp>
      <p:pic>
        <p:nvPicPr>
          <p:cNvPr id="7" name="Content Placeholder 3"/>
          <p:cNvPicPr>
            <a:picLocks noChangeAspect="1"/>
          </p:cNvPicPr>
          <p:nvPr/>
        </p:nvPicPr>
        <p:blipFill>
          <a:blip r:embed="rId2" cstate="print"/>
          <a:stretch>
            <a:fillRect/>
          </a:stretch>
        </p:blipFill>
        <p:spPr>
          <a:xfrm>
            <a:off x="4552950" y="33111"/>
            <a:ext cx="3788451" cy="6824889"/>
          </a:xfrm>
          <a:prstGeom prst="rect">
            <a:avLst/>
          </a:prstGeom>
        </p:spPr>
      </p:pic>
      <p:pic>
        <p:nvPicPr>
          <p:cNvPr id="8" name="Picture 7"/>
          <p:cNvPicPr>
            <a:picLocks noChangeAspect="1"/>
          </p:cNvPicPr>
          <p:nvPr/>
        </p:nvPicPr>
        <p:blipFill>
          <a:blip r:embed="rId3" cstate="print"/>
          <a:stretch>
            <a:fillRect/>
          </a:stretch>
        </p:blipFill>
        <p:spPr>
          <a:xfrm>
            <a:off x="8341401" y="14273"/>
            <a:ext cx="3812499" cy="6830046"/>
          </a:xfrm>
          <a:prstGeom prst="rect">
            <a:avLst/>
          </a:prstGeom>
        </p:spPr>
      </p:pic>
    </p:spTree>
    <p:extLst>
      <p:ext uri="{BB962C8B-B14F-4D97-AF65-F5344CB8AC3E}">
        <p14:creationId xmlns:p14="http://schemas.microsoft.com/office/powerpoint/2010/main" val="2307929969"/>
      </p:ext>
    </p:extLst>
  </p:cSld>
  <p:clrMapOvr>
    <a:masterClrMapping/>
  </p:clrMapOvr>
  <p:transition spd="slow">
    <p:cove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59461" y="34127"/>
            <a:ext cx="2546221" cy="6829455"/>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247" y="27500"/>
            <a:ext cx="3039213" cy="6829455"/>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05682" y="14273"/>
            <a:ext cx="3561547" cy="6829455"/>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67228" y="14273"/>
            <a:ext cx="2794526" cy="6829455"/>
          </a:xfrm>
          <a:prstGeom prst="rect">
            <a:avLst/>
          </a:prstGeom>
        </p:spPr>
      </p:pic>
    </p:spTree>
    <p:extLst>
      <p:ext uri="{BB962C8B-B14F-4D97-AF65-F5344CB8AC3E}">
        <p14:creationId xmlns:p14="http://schemas.microsoft.com/office/powerpoint/2010/main" val="35307354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Shape 225"/>
          <p:cNvSpPr/>
          <p:nvPr/>
        </p:nvSpPr>
        <p:spPr>
          <a:xfrm>
            <a:off x="4780467" y="-1"/>
            <a:ext cx="7381372" cy="584778"/>
          </a:xfrm>
          <a:prstGeom prst="rect">
            <a:avLst/>
          </a:prstGeom>
          <a:solidFill>
            <a:srgbClr val="FFFFFF"/>
          </a:solidFill>
          <a:ln w="12700">
            <a:miter lim="400000"/>
          </a:ln>
        </p:spPr>
        <p:txBody>
          <a:bodyPr lIns="0" tIns="0" rIns="0" bIns="0"/>
          <a:lstStyle/>
          <a:p>
            <a:pPr lvl="0">
              <a:defRPr>
                <a:solidFill>
                  <a:srgbClr val="1E4191"/>
                </a:solidFill>
              </a:defRPr>
            </a:pPr>
            <a:endParaRPr/>
          </a:p>
        </p:txBody>
      </p:sp>
      <p:sp>
        <p:nvSpPr>
          <p:cNvPr id="2" name="Title 1"/>
          <p:cNvSpPr>
            <a:spLocks noGrp="1"/>
          </p:cNvSpPr>
          <p:nvPr>
            <p:ph type="title"/>
          </p:nvPr>
        </p:nvSpPr>
        <p:spPr/>
        <p:txBody>
          <a:bodyPr/>
          <a:lstStyle/>
          <a:p>
            <a:r>
              <a:rPr lang="en-US" dirty="0"/>
              <a:t>OUR CASES (4)</a:t>
            </a:r>
          </a:p>
        </p:txBody>
      </p:sp>
      <p:sp>
        <p:nvSpPr>
          <p:cNvPr id="3" name="Rectangle 2"/>
          <p:cNvSpPr/>
          <p:nvPr/>
        </p:nvSpPr>
        <p:spPr>
          <a:xfrm>
            <a:off x="150934" y="2670082"/>
            <a:ext cx="4384647" cy="3046988"/>
          </a:xfrm>
          <a:prstGeom prst="rect">
            <a:avLst/>
          </a:prstGeom>
          <a:solidFill>
            <a:srgbClr val="FFFFFF"/>
          </a:solidFill>
        </p:spPr>
        <p:txBody>
          <a:bodyPr wrap="square">
            <a:spAutoFit/>
          </a:bodyPr>
          <a:lstStyle/>
          <a:p>
            <a:r>
              <a:rPr lang="en-US" dirty="0" err="1">
                <a:solidFill>
                  <a:schemeClr val="accent6">
                    <a:lumMod val="75000"/>
                  </a:schemeClr>
                </a:solidFill>
              </a:rPr>
              <a:t>Mrs</a:t>
            </a:r>
            <a:r>
              <a:rPr lang="en-US" dirty="0">
                <a:solidFill>
                  <a:schemeClr val="accent6">
                    <a:lumMod val="75000"/>
                  </a:schemeClr>
                </a:solidFill>
              </a:rPr>
              <a:t> S.M. 41 </a:t>
            </a:r>
            <a:r>
              <a:rPr lang="en-US" dirty="0" err="1">
                <a:solidFill>
                  <a:schemeClr val="accent6">
                    <a:lumMod val="75000"/>
                  </a:schemeClr>
                </a:solidFill>
              </a:rPr>
              <a:t>yrs</a:t>
            </a:r>
            <a:endParaRPr lang="en-US" dirty="0">
              <a:solidFill>
                <a:schemeClr val="accent6">
                  <a:lumMod val="75000"/>
                </a:schemeClr>
              </a:solidFill>
            </a:endParaRPr>
          </a:p>
          <a:p>
            <a:r>
              <a:rPr lang="en-US" dirty="0" err="1">
                <a:solidFill>
                  <a:schemeClr val="accent6">
                    <a:lumMod val="75000"/>
                  </a:schemeClr>
                </a:solidFill>
              </a:rPr>
              <a:t>ScreeningMammo</a:t>
            </a:r>
            <a:endParaRPr lang="en-US" dirty="0">
              <a:solidFill>
                <a:schemeClr val="accent6">
                  <a:lumMod val="75000"/>
                </a:schemeClr>
              </a:solidFill>
            </a:endParaRPr>
          </a:p>
          <a:p>
            <a:r>
              <a:rPr lang="en-US" dirty="0">
                <a:solidFill>
                  <a:schemeClr val="accent6">
                    <a:lumMod val="75000"/>
                  </a:schemeClr>
                </a:solidFill>
              </a:rPr>
              <a:t>Asymmetric Density 1 view</a:t>
            </a:r>
          </a:p>
          <a:p>
            <a:r>
              <a:rPr lang="en-US" dirty="0">
                <a:solidFill>
                  <a:schemeClr val="accent6">
                    <a:lumMod val="75000"/>
                  </a:schemeClr>
                </a:solidFill>
              </a:rPr>
              <a:t>High Risk</a:t>
            </a:r>
          </a:p>
          <a:p>
            <a:r>
              <a:rPr lang="en-US" dirty="0">
                <a:solidFill>
                  <a:schemeClr val="accent6">
                    <a:lumMod val="75000"/>
                  </a:schemeClr>
                </a:solidFill>
              </a:rPr>
              <a:t>US -</a:t>
            </a:r>
          </a:p>
        </p:txBody>
      </p:sp>
      <p:pic>
        <p:nvPicPr>
          <p:cNvPr id="7" name="Content Placeholder 3"/>
          <p:cNvPicPr>
            <a:picLocks noChangeAspect="1"/>
          </p:cNvPicPr>
          <p:nvPr/>
        </p:nvPicPr>
        <p:blipFill>
          <a:blip r:embed="rId2" cstate="print"/>
          <a:stretch>
            <a:fillRect/>
          </a:stretch>
        </p:blipFill>
        <p:spPr>
          <a:xfrm>
            <a:off x="8279594" y="1"/>
            <a:ext cx="3874306" cy="6858000"/>
          </a:xfrm>
          <a:prstGeom prst="rect">
            <a:avLst/>
          </a:prstGeom>
        </p:spPr>
      </p:pic>
      <p:pic>
        <p:nvPicPr>
          <p:cNvPr id="6" name="Picture 5"/>
          <p:cNvPicPr>
            <a:picLocks noChangeAspect="1"/>
          </p:cNvPicPr>
          <p:nvPr/>
        </p:nvPicPr>
        <p:blipFill>
          <a:blip r:embed="rId3" cstate="print"/>
          <a:stretch>
            <a:fillRect/>
          </a:stretch>
        </p:blipFill>
        <p:spPr>
          <a:xfrm>
            <a:off x="4878713" y="0"/>
            <a:ext cx="4173556" cy="6858001"/>
          </a:xfrm>
          <a:prstGeom prst="rect">
            <a:avLst/>
          </a:prstGeom>
        </p:spPr>
      </p:pic>
      <p:sp>
        <p:nvSpPr>
          <p:cNvPr id="8" name="TextBox 7"/>
          <p:cNvSpPr txBox="1"/>
          <p:nvPr/>
        </p:nvSpPr>
        <p:spPr>
          <a:xfrm>
            <a:off x="10027679" y="5535678"/>
            <a:ext cx="1365891" cy="580362"/>
          </a:xfrm>
          <a:prstGeom prst="rect">
            <a:avLst/>
          </a:prstGeom>
          <a:noFill/>
          <a:ln>
            <a:solidFill>
              <a:srgbClr val="C00000"/>
            </a:solidFill>
          </a:ln>
        </p:spPr>
        <p:txBody>
          <a:bodyPr wrap="square" rtlCol="0">
            <a:spAutoFit/>
          </a:bodyPr>
          <a:lstStyle/>
          <a:p>
            <a:r>
              <a:rPr lang="en-US" sz="3187" dirty="0">
                <a:solidFill>
                  <a:srgbClr val="FF0000"/>
                </a:solidFill>
              </a:rPr>
              <a:t>DBT</a:t>
            </a:r>
          </a:p>
        </p:txBody>
      </p:sp>
      <p:sp>
        <p:nvSpPr>
          <p:cNvPr id="9" name="Oval 8"/>
          <p:cNvSpPr/>
          <p:nvPr/>
        </p:nvSpPr>
        <p:spPr>
          <a:xfrm>
            <a:off x="11405401" y="3586162"/>
            <a:ext cx="682945" cy="75882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87"/>
          </a:p>
        </p:txBody>
      </p:sp>
    </p:spTree>
    <p:extLst>
      <p:ext uri="{BB962C8B-B14F-4D97-AF65-F5344CB8AC3E}">
        <p14:creationId xmlns:p14="http://schemas.microsoft.com/office/powerpoint/2010/main" val="3013384315"/>
      </p:ext>
    </p:extLst>
  </p:cSld>
  <p:clrMapOvr>
    <a:masterClrMapping/>
  </p:clrMapOvr>
  <p:transition spd="slow">
    <p:cove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3443" y="14273"/>
            <a:ext cx="3472489" cy="6829455"/>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5754" y="14273"/>
            <a:ext cx="3870024" cy="6829455"/>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535" y="14273"/>
            <a:ext cx="3479285" cy="6829455"/>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35779" y="-2436"/>
            <a:ext cx="3482885" cy="6829455"/>
          </a:xfrm>
          <a:prstGeom prst="rect">
            <a:avLst/>
          </a:prstGeom>
        </p:spPr>
      </p:pic>
    </p:spTree>
    <p:extLst>
      <p:ext uri="{BB962C8B-B14F-4D97-AF65-F5344CB8AC3E}">
        <p14:creationId xmlns:p14="http://schemas.microsoft.com/office/powerpoint/2010/main" val="3617412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Shape 225"/>
          <p:cNvSpPr/>
          <p:nvPr/>
        </p:nvSpPr>
        <p:spPr>
          <a:xfrm>
            <a:off x="4780467" y="-1"/>
            <a:ext cx="7381372" cy="584778"/>
          </a:xfrm>
          <a:prstGeom prst="rect">
            <a:avLst/>
          </a:prstGeom>
          <a:solidFill>
            <a:srgbClr val="FFFFFF"/>
          </a:solidFill>
          <a:ln w="12700">
            <a:miter lim="400000"/>
          </a:ln>
        </p:spPr>
        <p:txBody>
          <a:bodyPr lIns="0" tIns="0" rIns="0" bIns="0"/>
          <a:lstStyle/>
          <a:p>
            <a:pPr lvl="0">
              <a:defRPr>
                <a:solidFill>
                  <a:srgbClr val="1E4191"/>
                </a:solidFill>
              </a:defRPr>
            </a:pPr>
            <a:endParaRPr/>
          </a:p>
        </p:txBody>
      </p:sp>
      <p:sp>
        <p:nvSpPr>
          <p:cNvPr id="2" name="Title 1"/>
          <p:cNvSpPr>
            <a:spLocks noGrp="1"/>
          </p:cNvSpPr>
          <p:nvPr>
            <p:ph type="title"/>
          </p:nvPr>
        </p:nvSpPr>
        <p:spPr>
          <a:xfrm>
            <a:off x="284999" y="272881"/>
            <a:ext cx="11251046" cy="1782761"/>
          </a:xfrm>
        </p:spPr>
        <p:txBody>
          <a:bodyPr/>
          <a:lstStyle/>
          <a:p>
            <a:r>
              <a:rPr lang="en-US" dirty="0"/>
              <a:t>OUR CASES (5)</a:t>
            </a:r>
          </a:p>
        </p:txBody>
      </p:sp>
      <p:sp>
        <p:nvSpPr>
          <p:cNvPr id="5" name="TextBox 4"/>
          <p:cNvSpPr txBox="1"/>
          <p:nvPr/>
        </p:nvSpPr>
        <p:spPr>
          <a:xfrm>
            <a:off x="346751" y="2419843"/>
            <a:ext cx="3414727" cy="2045602"/>
          </a:xfrm>
          <a:prstGeom prst="rect">
            <a:avLst/>
          </a:prstGeom>
          <a:solidFill>
            <a:srgbClr val="FFFFFF"/>
          </a:solidFill>
        </p:spPr>
        <p:txBody>
          <a:bodyPr wrap="square" rtlCol="0">
            <a:spAutoFit/>
          </a:bodyPr>
          <a:lstStyle/>
          <a:p>
            <a:r>
              <a:rPr lang="en-US" sz="3187" dirty="0" err="1">
                <a:solidFill>
                  <a:schemeClr val="accent6">
                    <a:lumMod val="75000"/>
                  </a:schemeClr>
                </a:solidFill>
              </a:rPr>
              <a:t>Mrs</a:t>
            </a:r>
            <a:r>
              <a:rPr lang="en-US" sz="3187" dirty="0">
                <a:solidFill>
                  <a:schemeClr val="accent6">
                    <a:lumMod val="75000"/>
                  </a:schemeClr>
                </a:solidFill>
              </a:rPr>
              <a:t> T.M. 64 </a:t>
            </a:r>
            <a:r>
              <a:rPr lang="en-US" sz="3187" dirty="0" err="1">
                <a:solidFill>
                  <a:schemeClr val="accent6">
                    <a:lumMod val="75000"/>
                  </a:schemeClr>
                </a:solidFill>
              </a:rPr>
              <a:t>yrs</a:t>
            </a:r>
            <a:endParaRPr lang="en-US" sz="3187" dirty="0">
              <a:solidFill>
                <a:schemeClr val="accent6">
                  <a:lumMod val="75000"/>
                </a:schemeClr>
              </a:solidFill>
            </a:endParaRPr>
          </a:p>
          <a:p>
            <a:r>
              <a:rPr lang="en-US" sz="3187" dirty="0" err="1">
                <a:solidFill>
                  <a:schemeClr val="accent6">
                    <a:lumMod val="75000"/>
                  </a:schemeClr>
                </a:solidFill>
              </a:rPr>
              <a:t>Rt</a:t>
            </a:r>
            <a:r>
              <a:rPr lang="en-US" sz="3187" dirty="0">
                <a:solidFill>
                  <a:schemeClr val="accent6">
                    <a:lumMod val="75000"/>
                  </a:schemeClr>
                </a:solidFill>
              </a:rPr>
              <a:t> Lumpectomy</a:t>
            </a:r>
          </a:p>
          <a:p>
            <a:r>
              <a:rPr lang="en-US" sz="3187" dirty="0">
                <a:solidFill>
                  <a:schemeClr val="accent6">
                    <a:lumMod val="75000"/>
                  </a:schemeClr>
                </a:solidFill>
              </a:rPr>
              <a:t>Scar Tissue</a:t>
            </a:r>
          </a:p>
          <a:p>
            <a:r>
              <a:rPr lang="en-US" sz="3187" dirty="0">
                <a:solidFill>
                  <a:schemeClr val="accent6">
                    <a:lumMod val="75000"/>
                  </a:schemeClr>
                </a:solidFill>
              </a:rPr>
              <a:t>?Recurrence</a:t>
            </a:r>
          </a:p>
        </p:txBody>
      </p:sp>
      <p:pic>
        <p:nvPicPr>
          <p:cNvPr id="6" name="Picture 5"/>
          <p:cNvPicPr>
            <a:picLocks noChangeAspect="1"/>
          </p:cNvPicPr>
          <p:nvPr/>
        </p:nvPicPr>
        <p:blipFill>
          <a:blip r:embed="rId2" cstate="print"/>
          <a:stretch>
            <a:fillRect/>
          </a:stretch>
        </p:blipFill>
        <p:spPr>
          <a:xfrm>
            <a:off x="4866355" y="39027"/>
            <a:ext cx="3484841" cy="6830046"/>
          </a:xfrm>
          <a:prstGeom prst="rect">
            <a:avLst/>
          </a:prstGeom>
        </p:spPr>
      </p:pic>
      <p:pic>
        <p:nvPicPr>
          <p:cNvPr id="7" name="Content Placeholder 3"/>
          <p:cNvPicPr>
            <a:picLocks noChangeAspect="1"/>
          </p:cNvPicPr>
          <p:nvPr/>
        </p:nvPicPr>
        <p:blipFill>
          <a:blip r:embed="rId3" cstate="print"/>
          <a:stretch>
            <a:fillRect/>
          </a:stretch>
        </p:blipFill>
        <p:spPr>
          <a:xfrm>
            <a:off x="8384961" y="28859"/>
            <a:ext cx="3768939" cy="6813437"/>
          </a:xfrm>
          <a:prstGeom prst="rect">
            <a:avLst/>
          </a:prstGeom>
        </p:spPr>
      </p:pic>
    </p:spTree>
    <p:extLst>
      <p:ext uri="{BB962C8B-B14F-4D97-AF65-F5344CB8AC3E}">
        <p14:creationId xmlns:p14="http://schemas.microsoft.com/office/powerpoint/2010/main" val="1688740177"/>
      </p:ext>
    </p:extLst>
  </p:cSld>
  <p:clrMapOvr>
    <a:masterClrMapping/>
  </p:clrMapOvr>
  <p:transition spd="slow">
    <p:cove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65995" y="14273"/>
            <a:ext cx="3482885" cy="6829455"/>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93403" y="14273"/>
            <a:ext cx="3472489" cy="6829455"/>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14273"/>
            <a:ext cx="3472604" cy="6829455"/>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65892" y="-18658"/>
            <a:ext cx="3489701" cy="6829455"/>
          </a:xfrm>
          <a:prstGeom prst="rect">
            <a:avLst/>
          </a:prstGeom>
        </p:spPr>
      </p:pic>
    </p:spTree>
    <p:extLst>
      <p:ext uri="{BB962C8B-B14F-4D97-AF65-F5344CB8AC3E}">
        <p14:creationId xmlns:p14="http://schemas.microsoft.com/office/powerpoint/2010/main" val="9296717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Shape 225"/>
          <p:cNvSpPr/>
          <p:nvPr/>
        </p:nvSpPr>
        <p:spPr>
          <a:xfrm>
            <a:off x="4780467" y="-1"/>
            <a:ext cx="7381372" cy="584778"/>
          </a:xfrm>
          <a:prstGeom prst="rect">
            <a:avLst/>
          </a:prstGeom>
          <a:solidFill>
            <a:srgbClr val="FFFFFF"/>
          </a:solidFill>
          <a:ln w="12700">
            <a:miter lim="400000"/>
          </a:ln>
        </p:spPr>
        <p:txBody>
          <a:bodyPr lIns="0" tIns="0" rIns="0" bIns="0"/>
          <a:lstStyle/>
          <a:p>
            <a:pPr lvl="0">
              <a:defRPr>
                <a:solidFill>
                  <a:srgbClr val="1E4191"/>
                </a:solidFill>
              </a:defRPr>
            </a:pPr>
            <a:endParaRPr/>
          </a:p>
        </p:txBody>
      </p:sp>
      <p:pic>
        <p:nvPicPr>
          <p:cNvPr id="227" name="image16.png"/>
          <p:cNvPicPr/>
          <p:nvPr/>
        </p:nvPicPr>
        <p:blipFill>
          <a:blip r:embed="rId2" cstate="print"/>
          <a:stretch>
            <a:fillRect/>
          </a:stretch>
        </p:blipFill>
        <p:spPr>
          <a:xfrm>
            <a:off x="2659510" y="1622425"/>
            <a:ext cx="6868161" cy="3870327"/>
          </a:xfrm>
          <a:prstGeom prst="rect">
            <a:avLst/>
          </a:prstGeom>
          <a:ln w="12700">
            <a:miter lim="400000"/>
          </a:ln>
        </p:spPr>
      </p:pic>
      <p:sp>
        <p:nvSpPr>
          <p:cNvPr id="2" name="Title 1"/>
          <p:cNvSpPr>
            <a:spLocks noGrp="1"/>
          </p:cNvSpPr>
          <p:nvPr>
            <p:ph type="title"/>
          </p:nvPr>
        </p:nvSpPr>
        <p:spPr>
          <a:xfrm>
            <a:off x="162451" y="41896"/>
            <a:ext cx="11251046" cy="1038476"/>
          </a:xfrm>
        </p:spPr>
        <p:txBody>
          <a:bodyPr/>
          <a:lstStyle/>
          <a:p>
            <a:r>
              <a:rPr lang="en-US" dirty="0"/>
              <a:t>OUR CASES (6)</a:t>
            </a:r>
          </a:p>
        </p:txBody>
      </p:sp>
      <p:sp>
        <p:nvSpPr>
          <p:cNvPr id="5" name="TextBox 4"/>
          <p:cNvSpPr txBox="1"/>
          <p:nvPr/>
        </p:nvSpPr>
        <p:spPr>
          <a:xfrm>
            <a:off x="48538" y="1126831"/>
            <a:ext cx="4391487" cy="2054152"/>
          </a:xfrm>
          <a:prstGeom prst="rect">
            <a:avLst/>
          </a:prstGeom>
          <a:noFill/>
        </p:spPr>
        <p:txBody>
          <a:bodyPr wrap="square" rtlCol="0">
            <a:spAutoFit/>
          </a:bodyPr>
          <a:lstStyle/>
          <a:p>
            <a:r>
              <a:rPr lang="en-US" sz="3187" dirty="0" err="1">
                <a:solidFill>
                  <a:schemeClr val="accent6">
                    <a:lumMod val="75000"/>
                  </a:schemeClr>
                </a:solidFill>
              </a:rPr>
              <a:t>Mrs</a:t>
            </a:r>
            <a:r>
              <a:rPr lang="en-US" sz="3187" dirty="0">
                <a:solidFill>
                  <a:schemeClr val="accent6">
                    <a:lumMod val="75000"/>
                  </a:schemeClr>
                </a:solidFill>
              </a:rPr>
              <a:t> R.B. 59 </a:t>
            </a:r>
            <a:r>
              <a:rPr lang="en-US" sz="3187" dirty="0" err="1">
                <a:solidFill>
                  <a:schemeClr val="accent6">
                    <a:lumMod val="75000"/>
                  </a:schemeClr>
                </a:solidFill>
              </a:rPr>
              <a:t>yrs</a:t>
            </a:r>
            <a:endParaRPr lang="en-US" sz="3187" dirty="0">
              <a:solidFill>
                <a:schemeClr val="accent6">
                  <a:lumMod val="75000"/>
                </a:schemeClr>
              </a:solidFill>
            </a:endParaRPr>
          </a:p>
          <a:p>
            <a:r>
              <a:rPr lang="en-US" sz="3187" dirty="0">
                <a:solidFill>
                  <a:schemeClr val="accent6">
                    <a:lumMod val="75000"/>
                  </a:schemeClr>
                </a:solidFill>
              </a:rPr>
              <a:t>Screening </a:t>
            </a:r>
            <a:r>
              <a:rPr lang="en-US" sz="3187" dirty="0" err="1">
                <a:solidFill>
                  <a:schemeClr val="accent6">
                    <a:lumMod val="75000"/>
                  </a:schemeClr>
                </a:solidFill>
              </a:rPr>
              <a:t>Mammo</a:t>
            </a:r>
            <a:endParaRPr lang="en-US" sz="3187" dirty="0">
              <a:solidFill>
                <a:schemeClr val="accent6">
                  <a:lumMod val="75000"/>
                </a:schemeClr>
              </a:solidFill>
            </a:endParaRPr>
          </a:p>
          <a:p>
            <a:r>
              <a:rPr lang="en-US" sz="3187" dirty="0" err="1">
                <a:solidFill>
                  <a:schemeClr val="accent6">
                    <a:lumMod val="75000"/>
                  </a:schemeClr>
                </a:solidFill>
              </a:rPr>
              <a:t>Spiculated</a:t>
            </a:r>
            <a:r>
              <a:rPr lang="en-US" sz="3187" dirty="0">
                <a:solidFill>
                  <a:schemeClr val="accent6">
                    <a:lumMod val="75000"/>
                  </a:schemeClr>
                </a:solidFill>
              </a:rPr>
              <a:t> Mass </a:t>
            </a:r>
            <a:r>
              <a:rPr lang="en-US" sz="3187" dirty="0" err="1">
                <a:solidFill>
                  <a:schemeClr val="accent6">
                    <a:lumMod val="75000"/>
                  </a:schemeClr>
                </a:solidFill>
              </a:rPr>
              <a:t>Rt</a:t>
            </a:r>
            <a:endParaRPr lang="en-US" sz="3187" dirty="0">
              <a:solidFill>
                <a:schemeClr val="accent6">
                  <a:lumMod val="75000"/>
                </a:schemeClr>
              </a:solidFill>
            </a:endParaRPr>
          </a:p>
          <a:p>
            <a:r>
              <a:rPr lang="en-US" sz="3187" dirty="0">
                <a:solidFill>
                  <a:schemeClr val="accent6">
                    <a:lumMod val="75000"/>
                  </a:schemeClr>
                </a:solidFill>
              </a:rPr>
              <a:t>DM+DBT+US+CESM</a:t>
            </a:r>
          </a:p>
        </p:txBody>
      </p:sp>
      <p:pic>
        <p:nvPicPr>
          <p:cNvPr id="6" name="Content Placeholder 3"/>
          <p:cNvPicPr>
            <a:picLocks noChangeAspect="1"/>
          </p:cNvPicPr>
          <p:nvPr/>
        </p:nvPicPr>
        <p:blipFill rotWithShape="1">
          <a:blip r:embed="rId3" cstate="print"/>
          <a:srcRect l="15797" t="5683" r="21634" b="10970"/>
          <a:stretch/>
        </p:blipFill>
        <p:spPr>
          <a:xfrm>
            <a:off x="7020" y="3489567"/>
            <a:ext cx="3306067" cy="3338845"/>
          </a:xfrm>
          <a:prstGeom prst="rect">
            <a:avLst/>
          </a:prstGeom>
        </p:spPr>
      </p:pic>
      <p:pic>
        <p:nvPicPr>
          <p:cNvPr id="7" name="Picture 6"/>
          <p:cNvPicPr>
            <a:picLocks noChangeAspect="1"/>
          </p:cNvPicPr>
          <p:nvPr/>
        </p:nvPicPr>
        <p:blipFill>
          <a:blip r:embed="rId4" cstate="print"/>
          <a:stretch>
            <a:fillRect/>
          </a:stretch>
        </p:blipFill>
        <p:spPr>
          <a:xfrm>
            <a:off x="4612145" y="-1635"/>
            <a:ext cx="3741291" cy="6830046"/>
          </a:xfrm>
          <a:prstGeom prst="rect">
            <a:avLst/>
          </a:prstGeom>
        </p:spPr>
      </p:pic>
      <p:pic>
        <p:nvPicPr>
          <p:cNvPr id="8" name="Picture 7"/>
          <p:cNvPicPr>
            <a:picLocks noChangeAspect="1"/>
          </p:cNvPicPr>
          <p:nvPr/>
        </p:nvPicPr>
        <p:blipFill>
          <a:blip r:embed="rId5" cstate="print"/>
          <a:stretch>
            <a:fillRect/>
          </a:stretch>
        </p:blipFill>
        <p:spPr>
          <a:xfrm>
            <a:off x="8353436" y="41895"/>
            <a:ext cx="3785207" cy="6786516"/>
          </a:xfrm>
          <a:prstGeom prst="rect">
            <a:avLst/>
          </a:prstGeom>
        </p:spPr>
      </p:pic>
    </p:spTree>
    <p:extLst>
      <p:ext uri="{BB962C8B-B14F-4D97-AF65-F5344CB8AC3E}">
        <p14:creationId xmlns:p14="http://schemas.microsoft.com/office/powerpoint/2010/main" val="1297371787"/>
      </p:ext>
    </p:extLst>
  </p:cSld>
  <p:clrMapOvr>
    <a:masterClrMapping/>
  </p:clrMapOvr>
  <p:transition spd="slow">
    <p:cove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25977" y="-84519"/>
            <a:ext cx="3545114" cy="6829455"/>
          </a:xfrm>
          <a:prstGeom prst="rect">
            <a:avLst/>
          </a:prstGeom>
        </p:spPr>
      </p:pic>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8632" t="6667" r="-4135" b="-1"/>
          <a:stretch/>
        </p:blipFill>
        <p:spPr>
          <a:xfrm>
            <a:off x="0" y="241921"/>
            <a:ext cx="3358413" cy="6374158"/>
          </a:xfrm>
          <a:prstGeom prst="rect">
            <a:avLst/>
          </a:prstGeom>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t="5557" r="5425"/>
          <a:stretch/>
        </p:blipFill>
        <p:spPr>
          <a:xfrm>
            <a:off x="3191744" y="241921"/>
            <a:ext cx="3319276" cy="6450041"/>
          </a:xfrm>
          <a:prstGeom prst="rect">
            <a:avLst/>
          </a:prstGeom>
        </p:spPr>
      </p:pic>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r="8296"/>
          <a:stretch/>
        </p:blipFill>
        <p:spPr>
          <a:xfrm>
            <a:off x="9871091" y="-45861"/>
            <a:ext cx="3208458" cy="6829455"/>
          </a:xfrm>
          <a:prstGeom prst="rect">
            <a:avLst/>
          </a:prstGeom>
        </p:spPr>
      </p:pic>
      <p:sp>
        <p:nvSpPr>
          <p:cNvPr id="10" name="Oval 9"/>
          <p:cNvSpPr/>
          <p:nvPr/>
        </p:nvSpPr>
        <p:spPr>
          <a:xfrm>
            <a:off x="1979277" y="3504883"/>
            <a:ext cx="607063" cy="53118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87"/>
          </a:p>
        </p:txBody>
      </p:sp>
      <p:sp>
        <p:nvSpPr>
          <p:cNvPr id="11" name="Oval 10"/>
          <p:cNvSpPr/>
          <p:nvPr/>
        </p:nvSpPr>
        <p:spPr>
          <a:xfrm>
            <a:off x="1301647" y="2746054"/>
            <a:ext cx="607063" cy="53118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87"/>
          </a:p>
        </p:txBody>
      </p:sp>
      <p:sp>
        <p:nvSpPr>
          <p:cNvPr id="12" name="Oval 11"/>
          <p:cNvSpPr/>
          <p:nvPr/>
        </p:nvSpPr>
        <p:spPr>
          <a:xfrm>
            <a:off x="2055160" y="1987226"/>
            <a:ext cx="607063" cy="53118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87"/>
          </a:p>
        </p:txBody>
      </p:sp>
      <p:sp>
        <p:nvSpPr>
          <p:cNvPr id="13" name="Oval 12"/>
          <p:cNvSpPr/>
          <p:nvPr/>
        </p:nvSpPr>
        <p:spPr>
          <a:xfrm>
            <a:off x="513484" y="2594289"/>
            <a:ext cx="607063" cy="53118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87"/>
          </a:p>
        </p:txBody>
      </p:sp>
      <p:sp>
        <p:nvSpPr>
          <p:cNvPr id="14" name="Oval 13"/>
          <p:cNvSpPr/>
          <p:nvPr/>
        </p:nvSpPr>
        <p:spPr>
          <a:xfrm>
            <a:off x="9095700" y="5174305"/>
            <a:ext cx="607063" cy="53118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87"/>
          </a:p>
        </p:txBody>
      </p:sp>
      <p:sp>
        <p:nvSpPr>
          <p:cNvPr id="15" name="Oval 14"/>
          <p:cNvSpPr/>
          <p:nvPr/>
        </p:nvSpPr>
        <p:spPr>
          <a:xfrm>
            <a:off x="7308387" y="4794891"/>
            <a:ext cx="607063" cy="53118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87"/>
          </a:p>
        </p:txBody>
      </p:sp>
    </p:spTree>
    <p:extLst>
      <p:ext uri="{BB962C8B-B14F-4D97-AF65-F5344CB8AC3E}">
        <p14:creationId xmlns:p14="http://schemas.microsoft.com/office/powerpoint/2010/main" val="41787800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Shape 225"/>
          <p:cNvSpPr/>
          <p:nvPr/>
        </p:nvSpPr>
        <p:spPr>
          <a:xfrm>
            <a:off x="4780467" y="-1"/>
            <a:ext cx="7381372" cy="584778"/>
          </a:xfrm>
          <a:prstGeom prst="rect">
            <a:avLst/>
          </a:prstGeom>
          <a:solidFill>
            <a:srgbClr val="FFFFFF"/>
          </a:solidFill>
          <a:ln w="12700">
            <a:miter lim="400000"/>
          </a:ln>
        </p:spPr>
        <p:txBody>
          <a:bodyPr lIns="0" tIns="0" rIns="0" bIns="0"/>
          <a:lstStyle/>
          <a:p>
            <a:pPr lvl="0">
              <a:defRPr>
                <a:solidFill>
                  <a:srgbClr val="1E4191"/>
                </a:solidFill>
              </a:defRPr>
            </a:pPr>
            <a:endParaRPr/>
          </a:p>
        </p:txBody>
      </p:sp>
      <p:pic>
        <p:nvPicPr>
          <p:cNvPr id="227" name="image16.png"/>
          <p:cNvPicPr/>
          <p:nvPr/>
        </p:nvPicPr>
        <p:blipFill>
          <a:blip r:embed="rId2" cstate="print"/>
          <a:stretch>
            <a:fillRect/>
          </a:stretch>
        </p:blipFill>
        <p:spPr>
          <a:xfrm>
            <a:off x="2659510" y="1622425"/>
            <a:ext cx="6868161" cy="3870327"/>
          </a:xfrm>
          <a:prstGeom prst="rect">
            <a:avLst/>
          </a:prstGeom>
          <a:ln w="12700">
            <a:miter lim="400000"/>
          </a:ln>
        </p:spPr>
      </p:pic>
      <p:sp>
        <p:nvSpPr>
          <p:cNvPr id="2" name="Title 1"/>
          <p:cNvSpPr>
            <a:spLocks noGrp="1"/>
          </p:cNvSpPr>
          <p:nvPr>
            <p:ph type="title"/>
          </p:nvPr>
        </p:nvSpPr>
        <p:spPr>
          <a:xfrm>
            <a:off x="27841" y="-459746"/>
            <a:ext cx="11251046" cy="1782761"/>
          </a:xfrm>
        </p:spPr>
        <p:txBody>
          <a:bodyPr/>
          <a:lstStyle/>
          <a:p>
            <a:r>
              <a:rPr lang="en-US" dirty="0"/>
              <a:t>OUR CASES (7)</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4982" t="27778" r="24642" b="16667"/>
          <a:stretch/>
        </p:blipFill>
        <p:spPr>
          <a:xfrm>
            <a:off x="146792" y="3063858"/>
            <a:ext cx="3794143" cy="3794142"/>
          </a:xfrm>
          <a:prstGeom prst="rect">
            <a:avLst/>
          </a:prstGeom>
        </p:spPr>
      </p:pic>
      <p:sp>
        <p:nvSpPr>
          <p:cNvPr id="6" name="TextBox 5"/>
          <p:cNvSpPr txBox="1"/>
          <p:nvPr/>
        </p:nvSpPr>
        <p:spPr>
          <a:xfrm>
            <a:off x="70911" y="682277"/>
            <a:ext cx="4095381" cy="2534016"/>
          </a:xfrm>
          <a:prstGeom prst="rect">
            <a:avLst/>
          </a:prstGeom>
          <a:noFill/>
        </p:spPr>
        <p:txBody>
          <a:bodyPr wrap="square" rtlCol="0">
            <a:spAutoFit/>
          </a:bodyPr>
          <a:lstStyle/>
          <a:p>
            <a:r>
              <a:rPr lang="en-US" sz="3187" dirty="0">
                <a:solidFill>
                  <a:schemeClr val="accent6">
                    <a:lumMod val="75000"/>
                  </a:schemeClr>
                </a:solidFill>
              </a:rPr>
              <a:t>Dr Y.N. 51yrs</a:t>
            </a:r>
          </a:p>
          <a:p>
            <a:r>
              <a:rPr lang="en-US" sz="3187" dirty="0">
                <a:solidFill>
                  <a:schemeClr val="accent6">
                    <a:lumMod val="75000"/>
                  </a:schemeClr>
                </a:solidFill>
              </a:rPr>
              <a:t>High Risk-sister died from BCA</a:t>
            </a:r>
          </a:p>
          <a:p>
            <a:r>
              <a:rPr lang="en-US" sz="3187" dirty="0">
                <a:solidFill>
                  <a:schemeClr val="accent6">
                    <a:lumMod val="75000"/>
                  </a:schemeClr>
                </a:solidFill>
              </a:rPr>
              <a:t>Palpable mass </a:t>
            </a:r>
            <a:r>
              <a:rPr lang="en-US" sz="3187" dirty="0" err="1">
                <a:solidFill>
                  <a:schemeClr val="accent6">
                    <a:lumMod val="75000"/>
                  </a:schemeClr>
                </a:solidFill>
              </a:rPr>
              <a:t>Rt</a:t>
            </a:r>
            <a:r>
              <a:rPr lang="en-US" sz="3187" dirty="0">
                <a:solidFill>
                  <a:schemeClr val="accent6">
                    <a:lumMod val="75000"/>
                  </a:schemeClr>
                </a:solidFill>
              </a:rPr>
              <a:t> Breast</a:t>
            </a:r>
          </a:p>
        </p:txBody>
      </p:sp>
      <p:pic>
        <p:nvPicPr>
          <p:cNvPr id="7" name="Content Placeholder 3"/>
          <p:cNvPicPr>
            <a:picLocks noChangeAspect="1"/>
          </p:cNvPicPr>
          <p:nvPr/>
        </p:nvPicPr>
        <p:blipFill>
          <a:blip r:embed="rId4" cstate="print"/>
          <a:stretch>
            <a:fillRect/>
          </a:stretch>
        </p:blipFill>
        <p:spPr>
          <a:xfrm>
            <a:off x="4174231" y="52799"/>
            <a:ext cx="3992838" cy="6814277"/>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67069" y="14273"/>
            <a:ext cx="3986831" cy="6829455"/>
          </a:xfrm>
          <a:prstGeom prst="rect">
            <a:avLst/>
          </a:prstGeom>
        </p:spPr>
      </p:pic>
    </p:spTree>
    <p:extLst>
      <p:ext uri="{BB962C8B-B14F-4D97-AF65-F5344CB8AC3E}">
        <p14:creationId xmlns:p14="http://schemas.microsoft.com/office/powerpoint/2010/main" val="1092160305"/>
      </p:ext>
    </p:extLst>
  </p:cSld>
  <p:clrMapOvr>
    <a:masterClrMapping/>
  </p:clrMapOvr>
  <p:transition spd="slow">
    <p:cove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516231" y="16446"/>
            <a:ext cx="3025107" cy="6841554"/>
          </a:xfr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2440"/>
          <a:stretch/>
        </p:blipFill>
        <p:spPr>
          <a:xfrm>
            <a:off x="0" y="14273"/>
            <a:ext cx="3043512" cy="6829455"/>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r="12357"/>
          <a:stretch/>
        </p:blipFill>
        <p:spPr>
          <a:xfrm>
            <a:off x="9541339" y="14273"/>
            <a:ext cx="3061535" cy="6829455"/>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43512" y="12099"/>
            <a:ext cx="3472720" cy="6829455"/>
          </a:xfrm>
          <a:prstGeom prst="rect">
            <a:avLst/>
          </a:prstGeom>
        </p:spPr>
      </p:pic>
    </p:spTree>
    <p:extLst>
      <p:ext uri="{BB962C8B-B14F-4D97-AF65-F5344CB8AC3E}">
        <p14:creationId xmlns:p14="http://schemas.microsoft.com/office/powerpoint/2010/main" val="5473965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4"/>
          <p:cNvSpPr/>
          <p:nvPr/>
        </p:nvSpPr>
        <p:spPr>
          <a:xfrm>
            <a:off x="479502" y="223023"/>
            <a:ext cx="4995746" cy="6289289"/>
          </a:xfrm>
          <a:prstGeom prst="rect">
            <a:avLst/>
          </a:prstGeom>
          <a:blipFill>
            <a:blip r:embed="rId2" cstate="print"/>
            <a:srcRect/>
            <a:stretch>
              <a:fillRect l="1" r="-99125"/>
            </a:stretch>
          </a:blipFill>
        </p:spPr>
        <p:txBody>
          <a:bodyPr wrap="square" lIns="0" tIns="0" rIns="0" bIns="0" rtlCol="0">
            <a:noAutofit/>
          </a:bodyPr>
          <a:lstStyle/>
          <a:p>
            <a:pPr marL="12700" marR="74414">
              <a:lnSpc>
                <a:spcPts val="3365"/>
              </a:lnSpc>
              <a:spcBef>
                <a:spcPts val="168"/>
              </a:spcBef>
            </a:pPr>
            <a:r>
              <a:rPr lang="en-US" sz="2800" baseline="3413" dirty="0">
                <a:latin typeface="Calibri"/>
                <a:cs typeface="Calibri"/>
              </a:rPr>
              <a:t>61</a:t>
            </a:r>
            <a:r>
              <a:rPr lang="en-US" sz="2800" spc="-9" baseline="3413" dirty="0">
                <a:latin typeface="Calibri"/>
                <a:cs typeface="Calibri"/>
              </a:rPr>
              <a:t> </a:t>
            </a:r>
            <a:r>
              <a:rPr lang="en-US" sz="2800" baseline="3413" dirty="0">
                <a:latin typeface="Calibri"/>
                <a:cs typeface="Calibri"/>
              </a:rPr>
              <a:t>Y</a:t>
            </a:r>
            <a:r>
              <a:rPr lang="en-US" sz="2800" spc="9" baseline="3413" dirty="0">
                <a:latin typeface="Calibri"/>
                <a:cs typeface="Calibri"/>
              </a:rPr>
              <a:t> </a:t>
            </a:r>
            <a:r>
              <a:rPr lang="en-US" sz="2800" baseline="3413" dirty="0">
                <a:latin typeface="Calibri"/>
                <a:cs typeface="Calibri"/>
              </a:rPr>
              <a:t>F</a:t>
            </a:r>
            <a:endParaRPr lang="en-US" sz="2800" dirty="0">
              <a:latin typeface="Calibri"/>
              <a:cs typeface="Calibri"/>
            </a:endParaRPr>
          </a:p>
          <a:p>
            <a:pPr marL="12700">
              <a:lnSpc>
                <a:spcPct val="101725"/>
              </a:lnSpc>
              <a:spcBef>
                <a:spcPts val="533"/>
              </a:spcBef>
            </a:pPr>
            <a:r>
              <a:rPr lang="en-US" sz="2800" dirty="0">
                <a:latin typeface="Calibri"/>
                <a:cs typeface="Calibri"/>
              </a:rPr>
              <a:t>La</a:t>
            </a:r>
            <a:r>
              <a:rPr lang="en-US" sz="2800" spc="-50" dirty="0">
                <a:latin typeface="Calibri"/>
                <a:cs typeface="Calibri"/>
              </a:rPr>
              <a:t>r</a:t>
            </a:r>
            <a:r>
              <a:rPr lang="en-US" sz="2800" spc="-19" dirty="0">
                <a:latin typeface="Calibri"/>
                <a:cs typeface="Calibri"/>
              </a:rPr>
              <a:t>g</a:t>
            </a:r>
            <a:r>
              <a:rPr lang="en-US" sz="2800" dirty="0">
                <a:latin typeface="Calibri"/>
                <a:cs typeface="Calibri"/>
              </a:rPr>
              <a:t>e i</a:t>
            </a:r>
            <a:r>
              <a:rPr lang="en-US" sz="2800" spc="-4" dirty="0">
                <a:latin typeface="Calibri"/>
                <a:cs typeface="Calibri"/>
              </a:rPr>
              <a:t>l</a:t>
            </a:r>
            <a:r>
              <a:rPr lang="en-US" sz="2800" dirty="0">
                <a:latin typeface="Calibri"/>
                <a:cs typeface="Calibri"/>
              </a:rPr>
              <a:t>l</a:t>
            </a:r>
            <a:r>
              <a:rPr lang="en-US" sz="2800" spc="14" dirty="0">
                <a:latin typeface="Calibri"/>
                <a:cs typeface="Calibri"/>
              </a:rPr>
              <a:t> </a:t>
            </a:r>
            <a:r>
              <a:rPr lang="en-US" sz="2800" dirty="0">
                <a:latin typeface="Calibri"/>
                <a:cs typeface="Calibri"/>
              </a:rPr>
              <a:t>d</a:t>
            </a:r>
            <a:r>
              <a:rPr lang="en-US" sz="2800" spc="-25" dirty="0">
                <a:latin typeface="Calibri"/>
                <a:cs typeface="Calibri"/>
              </a:rPr>
              <a:t>e</a:t>
            </a:r>
            <a:r>
              <a:rPr lang="en-US" sz="2800" dirty="0">
                <a:latin typeface="Calibri"/>
                <a:cs typeface="Calibri"/>
              </a:rPr>
              <a:t>f</a:t>
            </a:r>
            <a:r>
              <a:rPr lang="en-US" sz="2800" spc="-9" dirty="0">
                <a:latin typeface="Calibri"/>
                <a:cs typeface="Calibri"/>
              </a:rPr>
              <a:t>i</a:t>
            </a:r>
            <a:r>
              <a:rPr lang="en-US" sz="2800" dirty="0">
                <a:latin typeface="Calibri"/>
                <a:cs typeface="Calibri"/>
              </a:rPr>
              <a:t>ned mass</a:t>
            </a:r>
            <a:r>
              <a:rPr lang="en-US" sz="2800" spc="9" dirty="0">
                <a:latin typeface="Calibri"/>
                <a:cs typeface="Calibri"/>
              </a:rPr>
              <a:t> </a:t>
            </a:r>
            <a:r>
              <a:rPr lang="en-US" sz="2800" dirty="0">
                <a:latin typeface="Calibri"/>
                <a:cs typeface="Calibri"/>
              </a:rPr>
              <a:t>rig</a:t>
            </a:r>
            <a:r>
              <a:rPr lang="en-US" sz="2800" spc="-25" dirty="0">
                <a:latin typeface="Calibri"/>
                <a:cs typeface="Calibri"/>
              </a:rPr>
              <a:t>h</a:t>
            </a:r>
            <a:r>
              <a:rPr lang="en-US" sz="2800" dirty="0">
                <a:latin typeface="Calibri"/>
                <a:cs typeface="Calibri"/>
              </a:rPr>
              <a:t>t</a:t>
            </a:r>
          </a:p>
          <a:p>
            <a:pPr marL="12700" marR="74414">
              <a:lnSpc>
                <a:spcPts val="3840"/>
              </a:lnSpc>
              <a:spcBef>
                <a:spcPts val="192"/>
              </a:spcBef>
            </a:pPr>
            <a:r>
              <a:rPr lang="en-US" sz="2800" spc="-39" baseline="1706" dirty="0">
                <a:latin typeface="Calibri"/>
                <a:cs typeface="Calibri"/>
              </a:rPr>
              <a:t>t</a:t>
            </a:r>
            <a:r>
              <a:rPr lang="en-US" sz="2800" spc="-9" baseline="1706" dirty="0">
                <a:latin typeface="Calibri"/>
                <a:cs typeface="Calibri"/>
              </a:rPr>
              <a:t>e</a:t>
            </a:r>
            <a:r>
              <a:rPr lang="en-US" sz="2800" baseline="1706" dirty="0">
                <a:latin typeface="Calibri"/>
                <a:cs typeface="Calibri"/>
              </a:rPr>
              <a:t>th</a:t>
            </a:r>
            <a:r>
              <a:rPr lang="en-US" sz="2800" spc="-9" baseline="1706" dirty="0">
                <a:latin typeface="Calibri"/>
                <a:cs typeface="Calibri"/>
              </a:rPr>
              <a:t>e</a:t>
            </a:r>
            <a:r>
              <a:rPr lang="en-US" sz="2800" baseline="1706" dirty="0">
                <a:latin typeface="Calibri"/>
                <a:cs typeface="Calibri"/>
              </a:rPr>
              <a:t>r a</a:t>
            </a:r>
            <a:r>
              <a:rPr lang="en-US" sz="2800" spc="-9" baseline="1706" dirty="0">
                <a:latin typeface="Calibri"/>
                <a:cs typeface="Calibri"/>
              </a:rPr>
              <a:t>n</a:t>
            </a:r>
            <a:r>
              <a:rPr lang="en-US" sz="2800" baseline="1706" dirty="0">
                <a:latin typeface="Calibri"/>
                <a:cs typeface="Calibri"/>
              </a:rPr>
              <a:t>d</a:t>
            </a:r>
            <a:r>
              <a:rPr lang="en-US" sz="2800" spc="14" baseline="1706" dirty="0">
                <a:latin typeface="Calibri"/>
                <a:cs typeface="Calibri"/>
              </a:rPr>
              <a:t> </a:t>
            </a:r>
            <a:r>
              <a:rPr lang="en-US" sz="2800" baseline="1706" dirty="0">
                <a:latin typeface="Calibri"/>
                <a:cs typeface="Calibri"/>
              </a:rPr>
              <a:t>di</a:t>
            </a:r>
            <a:r>
              <a:rPr lang="en-US" sz="2800" spc="-14" baseline="1706" dirty="0">
                <a:latin typeface="Calibri"/>
                <a:cs typeface="Calibri"/>
              </a:rPr>
              <a:t>m</a:t>
            </a:r>
            <a:r>
              <a:rPr lang="en-US" sz="2800" baseline="1706" dirty="0">
                <a:latin typeface="Calibri"/>
                <a:cs typeface="Calibri"/>
              </a:rPr>
              <a:t>pl</a:t>
            </a:r>
            <a:r>
              <a:rPr lang="en-US" sz="2800" spc="-9" baseline="1706" dirty="0">
                <a:latin typeface="Calibri"/>
                <a:cs typeface="Calibri"/>
              </a:rPr>
              <a:t>i</a:t>
            </a:r>
            <a:r>
              <a:rPr lang="en-US" sz="2800" baseline="1706" dirty="0">
                <a:latin typeface="Calibri"/>
                <a:cs typeface="Calibri"/>
              </a:rPr>
              <a:t>ng</a:t>
            </a:r>
            <a:endParaRPr lang="en-US" sz="2800" dirty="0">
              <a:latin typeface="Calibri"/>
              <a:cs typeface="Calibri"/>
            </a:endParaRPr>
          </a:p>
        </p:txBody>
      </p:sp>
      <p:sp>
        <p:nvSpPr>
          <p:cNvPr id="3" name="object 4"/>
          <p:cNvSpPr/>
          <p:nvPr/>
        </p:nvSpPr>
        <p:spPr>
          <a:xfrm>
            <a:off x="5475248" y="223022"/>
            <a:ext cx="4750420" cy="6289289"/>
          </a:xfrm>
          <a:prstGeom prst="rect">
            <a:avLst/>
          </a:prstGeom>
          <a:blipFill>
            <a:blip r:embed="rId3" cstate="print"/>
            <a:srcRect/>
            <a:stretch>
              <a:fillRect l="-2032" r="-97310"/>
            </a:stretch>
          </a:blipFill>
        </p:spPr>
        <p:txBody>
          <a:bodyPr wrap="square" lIns="0" tIns="0" rIns="0" bIns="0" rtlCol="0">
            <a:noAutofit/>
          </a:bodyPr>
          <a:lstStyle/>
          <a:p>
            <a:endParaRPr/>
          </a:p>
        </p:txBody>
      </p:sp>
      <p:sp>
        <p:nvSpPr>
          <p:cNvPr id="4" name="TextBox 3"/>
          <p:cNvSpPr txBox="1"/>
          <p:nvPr/>
        </p:nvSpPr>
        <p:spPr>
          <a:xfrm>
            <a:off x="925551" y="5809785"/>
            <a:ext cx="8073483" cy="584775"/>
          </a:xfrm>
          <a:prstGeom prst="rect">
            <a:avLst/>
          </a:prstGeom>
          <a:noFill/>
        </p:spPr>
        <p:txBody>
          <a:bodyPr wrap="square" rtlCol="0">
            <a:spAutoFit/>
          </a:bodyPr>
          <a:lstStyle/>
          <a:p>
            <a:r>
              <a:rPr lang="en-US" dirty="0"/>
              <a:t>Le MLO					Le CC</a:t>
            </a:r>
          </a:p>
        </p:txBody>
      </p:sp>
      <p:sp>
        <p:nvSpPr>
          <p:cNvPr id="5" name="object 3"/>
          <p:cNvSpPr/>
          <p:nvPr/>
        </p:nvSpPr>
        <p:spPr>
          <a:xfrm>
            <a:off x="8819646" y="322946"/>
            <a:ext cx="1295400" cy="371475"/>
          </a:xfrm>
          <a:prstGeom prst="rect">
            <a:avLst/>
          </a:prstGeom>
          <a:blipFill>
            <a:blip r:embed="rId4" cstate="print"/>
            <a:stretch>
              <a:fillRect/>
            </a:stretch>
          </a:blipFill>
        </p:spPr>
        <p:txBody>
          <a:bodyPr wrap="square" lIns="0" tIns="0" rIns="0" bIns="0" rtlCol="0">
            <a:noAutofit/>
          </a:bodyPr>
          <a:lstStyle/>
          <a:p>
            <a:endParaRPr/>
          </a:p>
        </p:txBody>
      </p:sp>
    </p:spTree>
    <p:extLst>
      <p:ext uri="{BB962C8B-B14F-4D97-AF65-F5344CB8AC3E}">
        <p14:creationId xmlns:p14="http://schemas.microsoft.com/office/powerpoint/2010/main" val="24425147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256478" y="0"/>
            <a:ext cx="11608420" cy="6858000"/>
          </a:xfrm>
          <a:custGeom>
            <a:avLst/>
            <a:gdLst/>
            <a:ahLst/>
            <a:cxnLst/>
            <a:rect l="l" t="t" r="r" b="b"/>
            <a:pathLst>
              <a:path w="9144000" h="6858000">
                <a:moveTo>
                  <a:pt x="9144000" y="0"/>
                </a:moveTo>
                <a:lnTo>
                  <a:pt x="0" y="0"/>
                </a:lnTo>
                <a:lnTo>
                  <a:pt x="0" y="6857998"/>
                </a:lnTo>
                <a:lnTo>
                  <a:pt x="9144000" y="6857998"/>
                </a:lnTo>
                <a:lnTo>
                  <a:pt x="9144000" y="0"/>
                </a:lnTo>
                <a:close/>
              </a:path>
            </a:pathLst>
          </a:custGeom>
          <a:solidFill>
            <a:srgbClr val="000000"/>
          </a:solidFill>
        </p:spPr>
        <p:txBody>
          <a:bodyPr wrap="square" lIns="0" tIns="0" rIns="0" bIns="0" rtlCol="0">
            <a:noAutofit/>
          </a:bodyPr>
          <a:lstStyle/>
          <a:p>
            <a:endParaRPr/>
          </a:p>
        </p:txBody>
      </p:sp>
      <p:sp>
        <p:nvSpPr>
          <p:cNvPr id="4" name="object 4"/>
          <p:cNvSpPr/>
          <p:nvPr/>
        </p:nvSpPr>
        <p:spPr>
          <a:xfrm>
            <a:off x="2297112" y="1196695"/>
            <a:ext cx="2713557" cy="5506974"/>
          </a:xfrm>
          <a:prstGeom prst="rect">
            <a:avLst/>
          </a:prstGeom>
          <a:blipFill>
            <a:blip r:embed="rId2" cstate="print"/>
            <a:srcRect/>
            <a:stretch>
              <a:fillRect r="-105789"/>
            </a:stretch>
          </a:blipFill>
        </p:spPr>
        <p:txBody>
          <a:bodyPr wrap="square" lIns="0" tIns="0" rIns="0" bIns="0" rtlCol="0">
            <a:noAutofit/>
          </a:bodyPr>
          <a:lstStyle/>
          <a:p>
            <a:endParaRPr/>
          </a:p>
        </p:txBody>
      </p:sp>
      <p:sp>
        <p:nvSpPr>
          <p:cNvPr id="3" name="object 3"/>
          <p:cNvSpPr/>
          <p:nvPr/>
        </p:nvSpPr>
        <p:spPr>
          <a:xfrm>
            <a:off x="1649412" y="144526"/>
            <a:ext cx="1295400" cy="371475"/>
          </a:xfrm>
          <a:prstGeom prst="rect">
            <a:avLst/>
          </a:prstGeom>
          <a:blipFill>
            <a:blip r:embed="rId3" cstate="print"/>
            <a:stretch>
              <a:fillRect/>
            </a:stretch>
          </a:blipFill>
        </p:spPr>
        <p:txBody>
          <a:bodyPr wrap="square" lIns="0" tIns="0" rIns="0" bIns="0" rtlCol="0">
            <a:noAutofit/>
          </a:bodyPr>
          <a:lstStyle/>
          <a:p>
            <a:endParaRPr/>
          </a:p>
        </p:txBody>
      </p:sp>
      <p:sp>
        <p:nvSpPr>
          <p:cNvPr id="2" name="object 2"/>
          <p:cNvSpPr txBox="1"/>
          <p:nvPr/>
        </p:nvSpPr>
        <p:spPr>
          <a:xfrm>
            <a:off x="2079693" y="739844"/>
            <a:ext cx="7989858" cy="585012"/>
          </a:xfrm>
          <a:prstGeom prst="rect">
            <a:avLst/>
          </a:prstGeom>
        </p:spPr>
        <p:txBody>
          <a:bodyPr wrap="square" lIns="0" tIns="0" rIns="0" bIns="0" rtlCol="0">
            <a:noAutofit/>
          </a:bodyPr>
          <a:lstStyle/>
          <a:p>
            <a:pPr marL="12700">
              <a:lnSpc>
                <a:spcPts val="4585"/>
              </a:lnSpc>
              <a:spcBef>
                <a:spcPts val="229"/>
              </a:spcBef>
            </a:pPr>
            <a:r>
              <a:rPr sz="6600" spc="-84" baseline="3103" dirty="0">
                <a:latin typeface="Calibri"/>
                <a:cs typeface="Calibri"/>
              </a:rPr>
              <a:t>R</a:t>
            </a:r>
            <a:r>
              <a:rPr sz="6600" baseline="3103" dirty="0">
                <a:latin typeface="Calibri"/>
                <a:cs typeface="Calibri"/>
              </a:rPr>
              <a:t>e</a:t>
            </a:r>
            <a:r>
              <a:rPr sz="6600" spc="-34" baseline="3103" dirty="0">
                <a:latin typeface="Calibri"/>
                <a:cs typeface="Calibri"/>
              </a:rPr>
              <a:t>c</a:t>
            </a:r>
            <a:r>
              <a:rPr sz="6600" baseline="3103" dirty="0">
                <a:latin typeface="Calibri"/>
                <a:cs typeface="Calibri"/>
              </a:rPr>
              <a:t>ombin</a:t>
            </a:r>
            <a:r>
              <a:rPr sz="6600" spc="9" baseline="3103" dirty="0">
                <a:latin typeface="Calibri"/>
                <a:cs typeface="Calibri"/>
              </a:rPr>
              <a:t>e</a:t>
            </a:r>
            <a:r>
              <a:rPr sz="6600" baseline="3103" dirty="0">
                <a:latin typeface="Calibri"/>
                <a:cs typeface="Calibri"/>
              </a:rPr>
              <a:t>d</a:t>
            </a:r>
            <a:r>
              <a:rPr sz="6600" spc="-19" baseline="3103" dirty="0">
                <a:latin typeface="Calibri"/>
                <a:cs typeface="Calibri"/>
              </a:rPr>
              <a:t> </a:t>
            </a:r>
            <a:r>
              <a:rPr sz="6600" baseline="3103" dirty="0">
                <a:latin typeface="Calibri"/>
                <a:cs typeface="Calibri"/>
              </a:rPr>
              <a:t>M</a:t>
            </a:r>
            <a:r>
              <a:rPr sz="6600" spc="-100" baseline="3103" dirty="0">
                <a:latin typeface="Calibri"/>
                <a:cs typeface="Calibri"/>
              </a:rPr>
              <a:t>L</a:t>
            </a:r>
            <a:r>
              <a:rPr sz="6600" baseline="3103" dirty="0">
                <a:latin typeface="Calibri"/>
                <a:cs typeface="Calibri"/>
              </a:rPr>
              <a:t>O</a:t>
            </a:r>
            <a:r>
              <a:rPr lang="en-US" sz="6600" baseline="3103" dirty="0">
                <a:latin typeface="Calibri"/>
                <a:cs typeface="Calibri"/>
              </a:rPr>
              <a:t>			CC		</a:t>
            </a:r>
            <a:endParaRPr sz="4400" dirty="0">
              <a:latin typeface="Calibri"/>
              <a:cs typeface="Calibri"/>
            </a:endParaRPr>
          </a:p>
        </p:txBody>
      </p:sp>
      <p:sp>
        <p:nvSpPr>
          <p:cNvPr id="6" name="object 18"/>
          <p:cNvSpPr/>
          <p:nvPr/>
        </p:nvSpPr>
        <p:spPr>
          <a:xfrm>
            <a:off x="6441832" y="1196695"/>
            <a:ext cx="3193721" cy="5421249"/>
          </a:xfrm>
          <a:prstGeom prst="rect">
            <a:avLst/>
          </a:prstGeom>
          <a:blipFill>
            <a:blip r:embed="rId4" cstate="print"/>
            <a:srcRect/>
            <a:stretch>
              <a:fillRect l="-1047" t="206" r="-93737" b="-206"/>
            </a:stretch>
          </a:blipFill>
        </p:spPr>
        <p:txBody>
          <a:bodyPr wrap="square" lIns="0" tIns="0" rIns="0" bIns="0" rtlCol="0">
            <a:noAutofit/>
          </a:bodyPr>
          <a:lstStyle/>
          <a:p>
            <a:endParaRPr/>
          </a:p>
        </p:txBody>
      </p:sp>
      <p:sp>
        <p:nvSpPr>
          <p:cNvPr id="7" name="TextBox 6"/>
          <p:cNvSpPr txBox="1"/>
          <p:nvPr/>
        </p:nvSpPr>
        <p:spPr>
          <a:xfrm>
            <a:off x="5228088" y="5609063"/>
            <a:ext cx="4973444" cy="830997"/>
          </a:xfrm>
          <a:prstGeom prst="rect">
            <a:avLst/>
          </a:prstGeom>
          <a:noFill/>
        </p:spPr>
        <p:txBody>
          <a:bodyPr wrap="square" rtlCol="0">
            <a:spAutoFit/>
          </a:bodyPr>
          <a:lstStyle/>
          <a:p>
            <a:r>
              <a:rPr lang="en-US" sz="2400" dirty="0"/>
              <a:t>LE shows </a:t>
            </a:r>
            <a:r>
              <a:rPr lang="en-US" sz="2400" dirty="0" err="1"/>
              <a:t>spiculated</a:t>
            </a:r>
            <a:r>
              <a:rPr lang="en-US" sz="2400" dirty="0"/>
              <a:t> mass</a:t>
            </a:r>
          </a:p>
          <a:p>
            <a:r>
              <a:rPr lang="en-US" sz="2400" dirty="0"/>
              <a:t>CESM shows larger area 63mm</a:t>
            </a:r>
          </a:p>
        </p:txBody>
      </p:sp>
    </p:spTree>
    <p:extLst>
      <p:ext uri="{BB962C8B-B14F-4D97-AF65-F5344CB8AC3E}">
        <p14:creationId xmlns:p14="http://schemas.microsoft.com/office/powerpoint/2010/main" val="38998657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434898" y="0"/>
            <a:ext cx="11619570" cy="6858000"/>
          </a:xfrm>
          <a:custGeom>
            <a:avLst/>
            <a:gdLst/>
            <a:ahLst/>
            <a:cxnLst/>
            <a:rect l="l" t="t" r="r" b="b"/>
            <a:pathLst>
              <a:path w="9144000" h="6858000">
                <a:moveTo>
                  <a:pt x="9144000" y="0"/>
                </a:moveTo>
                <a:lnTo>
                  <a:pt x="0" y="0"/>
                </a:lnTo>
                <a:lnTo>
                  <a:pt x="0" y="6857998"/>
                </a:lnTo>
                <a:lnTo>
                  <a:pt x="9144000" y="6857998"/>
                </a:lnTo>
                <a:lnTo>
                  <a:pt x="9144000" y="0"/>
                </a:lnTo>
                <a:close/>
              </a:path>
            </a:pathLst>
          </a:custGeom>
          <a:solidFill>
            <a:srgbClr val="000000"/>
          </a:solidFill>
        </p:spPr>
        <p:txBody>
          <a:bodyPr wrap="square" lIns="0" tIns="0" rIns="0" bIns="0" rtlCol="0">
            <a:noAutofit/>
          </a:bodyPr>
          <a:lstStyle/>
          <a:p>
            <a:endParaRPr/>
          </a:p>
        </p:txBody>
      </p:sp>
      <p:sp>
        <p:nvSpPr>
          <p:cNvPr id="4" name="object 4"/>
          <p:cNvSpPr/>
          <p:nvPr/>
        </p:nvSpPr>
        <p:spPr>
          <a:xfrm>
            <a:off x="1021790" y="1272005"/>
            <a:ext cx="6749796" cy="5069205"/>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p:nvPr/>
        </p:nvSpPr>
        <p:spPr>
          <a:xfrm>
            <a:off x="1649412" y="144526"/>
            <a:ext cx="1295400" cy="371475"/>
          </a:xfrm>
          <a:prstGeom prst="rect">
            <a:avLst/>
          </a:prstGeom>
          <a:blipFill>
            <a:blip r:embed="rId3" cstate="print"/>
            <a:stretch>
              <a:fillRect/>
            </a:stretch>
          </a:blipFill>
        </p:spPr>
        <p:txBody>
          <a:bodyPr wrap="square" lIns="0" tIns="0" rIns="0" bIns="0" rtlCol="0">
            <a:noAutofit/>
          </a:bodyPr>
          <a:lstStyle/>
          <a:p>
            <a:endParaRPr/>
          </a:p>
        </p:txBody>
      </p:sp>
      <p:sp>
        <p:nvSpPr>
          <p:cNvPr id="2" name="object 2"/>
          <p:cNvSpPr txBox="1"/>
          <p:nvPr/>
        </p:nvSpPr>
        <p:spPr>
          <a:xfrm>
            <a:off x="713679" y="601497"/>
            <a:ext cx="8942980" cy="585012"/>
          </a:xfrm>
          <a:prstGeom prst="rect">
            <a:avLst/>
          </a:prstGeom>
        </p:spPr>
        <p:txBody>
          <a:bodyPr wrap="square" lIns="0" tIns="0" rIns="0" bIns="0" rtlCol="0">
            <a:noAutofit/>
          </a:bodyPr>
          <a:lstStyle/>
          <a:p>
            <a:pPr marL="12700">
              <a:lnSpc>
                <a:spcPts val="4585"/>
              </a:lnSpc>
              <a:spcBef>
                <a:spcPts val="229"/>
              </a:spcBef>
            </a:pPr>
            <a:r>
              <a:rPr lang="en-US" sz="3600" baseline="3103" dirty="0">
                <a:latin typeface="Calibri"/>
                <a:cs typeface="Calibri"/>
              </a:rPr>
              <a:t>				</a:t>
            </a:r>
            <a:r>
              <a:rPr lang="en-US" sz="4000" baseline="3103" dirty="0">
                <a:latin typeface="Calibri"/>
                <a:cs typeface="Calibri"/>
              </a:rPr>
              <a:t>Baseline</a:t>
            </a:r>
            <a:r>
              <a:rPr lang="en-US" sz="4000" dirty="0">
                <a:latin typeface="Calibri"/>
                <a:cs typeface="Calibri"/>
              </a:rPr>
              <a:t> MRI</a:t>
            </a:r>
          </a:p>
          <a:p>
            <a:pPr marL="12700">
              <a:lnSpc>
                <a:spcPts val="4585"/>
              </a:lnSpc>
              <a:spcBef>
                <a:spcPts val="229"/>
              </a:spcBef>
            </a:pPr>
            <a:r>
              <a:rPr sz="2800" baseline="3103" dirty="0">
                <a:latin typeface="Calibri"/>
                <a:cs typeface="Calibri"/>
              </a:rPr>
              <a:t>CEMRI Axial </a:t>
            </a:r>
            <a:r>
              <a:rPr sz="2800" spc="-69" baseline="3103" dirty="0">
                <a:latin typeface="Calibri"/>
                <a:cs typeface="Calibri"/>
              </a:rPr>
              <a:t>R</a:t>
            </a:r>
            <a:r>
              <a:rPr sz="2800" spc="-29" baseline="3103" dirty="0">
                <a:latin typeface="Calibri"/>
                <a:cs typeface="Calibri"/>
              </a:rPr>
              <a:t>e</a:t>
            </a:r>
            <a:r>
              <a:rPr sz="2800" spc="-100" baseline="3103" dirty="0">
                <a:latin typeface="Calibri"/>
                <a:cs typeface="Calibri"/>
              </a:rPr>
              <a:t>f</a:t>
            </a:r>
            <a:r>
              <a:rPr sz="2800" baseline="3103" dirty="0">
                <a:latin typeface="Calibri"/>
                <a:cs typeface="Calibri"/>
              </a:rPr>
              <a:t>orm</a:t>
            </a:r>
            <a:r>
              <a:rPr sz="2800" spc="-25" baseline="3103" dirty="0">
                <a:latin typeface="Calibri"/>
                <a:cs typeface="Calibri"/>
              </a:rPr>
              <a:t>a</a:t>
            </a:r>
            <a:r>
              <a:rPr sz="2800" baseline="3103" dirty="0">
                <a:latin typeface="Calibri"/>
                <a:cs typeface="Calibri"/>
              </a:rPr>
              <a:t>t</a:t>
            </a:r>
            <a:r>
              <a:rPr lang="en-US" sz="2800" baseline="3103" dirty="0">
                <a:latin typeface="Calibri"/>
                <a:cs typeface="Calibri"/>
              </a:rPr>
              <a:t>							Sag</a:t>
            </a:r>
            <a:endParaRPr sz="2800" dirty="0">
              <a:latin typeface="Calibri"/>
              <a:cs typeface="Calibri"/>
            </a:endParaRPr>
          </a:p>
        </p:txBody>
      </p:sp>
      <p:sp>
        <p:nvSpPr>
          <p:cNvPr id="6" name="object 10"/>
          <p:cNvSpPr/>
          <p:nvPr/>
        </p:nvSpPr>
        <p:spPr>
          <a:xfrm>
            <a:off x="7540394" y="1900680"/>
            <a:ext cx="4232530" cy="4526026"/>
          </a:xfrm>
          <a:prstGeom prst="rect">
            <a:avLst/>
          </a:prstGeom>
          <a:blipFill>
            <a:blip r:embed="rId4" cstate="print"/>
            <a:srcRect/>
            <a:stretch>
              <a:fillRect r="-19888"/>
            </a:stretch>
          </a:blipFill>
        </p:spPr>
        <p:txBody>
          <a:bodyPr wrap="square" lIns="0" tIns="0" rIns="0" bIns="0" rtlCol="0">
            <a:noAutofit/>
          </a:bodyPr>
          <a:lstStyle/>
          <a:p>
            <a:endParaRPr/>
          </a:p>
        </p:txBody>
      </p:sp>
      <p:sp>
        <p:nvSpPr>
          <p:cNvPr id="8" name="object 2"/>
          <p:cNvSpPr txBox="1"/>
          <p:nvPr/>
        </p:nvSpPr>
        <p:spPr>
          <a:xfrm>
            <a:off x="2944812" y="5885285"/>
            <a:ext cx="4211496" cy="254000"/>
          </a:xfrm>
          <a:prstGeom prst="rect">
            <a:avLst/>
          </a:prstGeom>
        </p:spPr>
        <p:txBody>
          <a:bodyPr wrap="square" lIns="0" tIns="0" rIns="0" bIns="0" rtlCol="0">
            <a:noAutofit/>
          </a:bodyPr>
          <a:lstStyle/>
          <a:p>
            <a:pPr marL="12700">
              <a:lnSpc>
                <a:spcPts val="1935"/>
              </a:lnSpc>
              <a:spcBef>
                <a:spcPts val="96"/>
              </a:spcBef>
            </a:pPr>
            <a:r>
              <a:rPr sz="2700" baseline="3034" dirty="0">
                <a:latin typeface="Calibri"/>
                <a:cs typeface="Calibri"/>
              </a:rPr>
              <a:t>The </a:t>
            </a:r>
            <a:r>
              <a:rPr sz="2700" spc="-14" baseline="3034" dirty="0">
                <a:latin typeface="Calibri"/>
                <a:cs typeface="Calibri"/>
              </a:rPr>
              <a:t>t</a:t>
            </a:r>
            <a:r>
              <a:rPr sz="2700" baseline="3034" dirty="0">
                <a:latin typeface="Calibri"/>
                <a:cs typeface="Calibri"/>
              </a:rPr>
              <a:t>o</a:t>
            </a:r>
            <a:r>
              <a:rPr sz="2700" spc="-29" baseline="3034" dirty="0">
                <a:latin typeface="Calibri"/>
                <a:cs typeface="Calibri"/>
              </a:rPr>
              <a:t>t</a:t>
            </a:r>
            <a:r>
              <a:rPr sz="2700" baseline="3034" dirty="0">
                <a:latin typeface="Calibri"/>
                <a:cs typeface="Calibri"/>
              </a:rPr>
              <a:t>al</a:t>
            </a:r>
            <a:r>
              <a:rPr sz="2700" spc="9" baseline="3034" dirty="0">
                <a:latin typeface="Calibri"/>
                <a:cs typeface="Calibri"/>
              </a:rPr>
              <a:t> </a:t>
            </a:r>
            <a:r>
              <a:rPr sz="2700" baseline="3034" dirty="0">
                <a:latin typeface="Calibri"/>
                <a:cs typeface="Calibri"/>
              </a:rPr>
              <a:t>si</a:t>
            </a:r>
            <a:r>
              <a:rPr sz="2700" spc="-39" baseline="3034" dirty="0">
                <a:latin typeface="Calibri"/>
                <a:cs typeface="Calibri"/>
              </a:rPr>
              <a:t>z</a:t>
            </a:r>
            <a:r>
              <a:rPr sz="2700" baseline="3034" dirty="0">
                <a:latin typeface="Calibri"/>
                <a:cs typeface="Calibri"/>
              </a:rPr>
              <a:t>e of</a:t>
            </a:r>
            <a:r>
              <a:rPr sz="2700" spc="14" baseline="3034" dirty="0">
                <a:latin typeface="Calibri"/>
                <a:cs typeface="Calibri"/>
              </a:rPr>
              <a:t> </a:t>
            </a:r>
            <a:r>
              <a:rPr sz="2700" baseline="3034" dirty="0">
                <a:latin typeface="Calibri"/>
                <a:cs typeface="Calibri"/>
              </a:rPr>
              <a:t>ab</a:t>
            </a:r>
            <a:r>
              <a:rPr sz="2700" spc="4" baseline="3034" dirty="0">
                <a:latin typeface="Calibri"/>
                <a:cs typeface="Calibri"/>
              </a:rPr>
              <a:t>n</a:t>
            </a:r>
            <a:r>
              <a:rPr sz="2700" baseline="3034" dirty="0">
                <a:latin typeface="Calibri"/>
                <a:cs typeface="Calibri"/>
              </a:rPr>
              <a:t>orma</a:t>
            </a:r>
            <a:r>
              <a:rPr sz="2700" spc="-4" baseline="3034" dirty="0">
                <a:latin typeface="Calibri"/>
                <a:cs typeface="Calibri"/>
              </a:rPr>
              <a:t>li</a:t>
            </a:r>
            <a:r>
              <a:rPr sz="2700" baseline="3034" dirty="0">
                <a:latin typeface="Calibri"/>
                <a:cs typeface="Calibri"/>
              </a:rPr>
              <a:t>ty</a:t>
            </a:r>
            <a:r>
              <a:rPr sz="2700" spc="9" baseline="3034" dirty="0">
                <a:latin typeface="Calibri"/>
                <a:cs typeface="Calibri"/>
              </a:rPr>
              <a:t> </a:t>
            </a:r>
            <a:r>
              <a:rPr sz="2700" spc="-9" baseline="3034" dirty="0">
                <a:latin typeface="Calibri"/>
                <a:cs typeface="Calibri"/>
              </a:rPr>
              <a:t>a</a:t>
            </a:r>
            <a:r>
              <a:rPr sz="2700" baseline="3034" dirty="0">
                <a:latin typeface="Calibri"/>
                <a:cs typeface="Calibri"/>
              </a:rPr>
              <a:t>t M</a:t>
            </a:r>
            <a:r>
              <a:rPr sz="2700" spc="-9" baseline="3034" dirty="0">
                <a:latin typeface="Calibri"/>
                <a:cs typeface="Calibri"/>
              </a:rPr>
              <a:t>R</a:t>
            </a:r>
            <a:r>
              <a:rPr sz="2700" baseline="3034" dirty="0">
                <a:latin typeface="Calibri"/>
                <a:cs typeface="Calibri"/>
              </a:rPr>
              <a:t>I</a:t>
            </a:r>
            <a:r>
              <a:rPr sz="2700" spc="14" baseline="3034" dirty="0">
                <a:latin typeface="Calibri"/>
                <a:cs typeface="Calibri"/>
              </a:rPr>
              <a:t> </a:t>
            </a:r>
            <a:r>
              <a:rPr sz="2700" spc="-4" baseline="3034" dirty="0">
                <a:latin typeface="Calibri"/>
                <a:cs typeface="Calibri"/>
              </a:rPr>
              <a:t>i</a:t>
            </a:r>
            <a:r>
              <a:rPr sz="2700" baseline="3034" dirty="0">
                <a:latin typeface="Calibri"/>
                <a:cs typeface="Calibri"/>
              </a:rPr>
              <a:t>s 55mm</a:t>
            </a:r>
            <a:endParaRPr sz="1800" dirty="0">
              <a:latin typeface="Calibri"/>
              <a:cs typeface="Calibri"/>
            </a:endParaRPr>
          </a:p>
        </p:txBody>
      </p:sp>
    </p:spTree>
    <p:extLst>
      <p:ext uri="{BB962C8B-B14F-4D97-AF65-F5344CB8AC3E}">
        <p14:creationId xmlns:p14="http://schemas.microsoft.com/office/powerpoint/2010/main" val="25464877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1504950" y="0"/>
            <a:ext cx="9144000" cy="6858000"/>
          </a:xfrm>
          <a:custGeom>
            <a:avLst/>
            <a:gdLst/>
            <a:ahLst/>
            <a:cxnLst/>
            <a:rect l="l" t="t" r="r" b="b"/>
            <a:pathLst>
              <a:path w="9144000" h="6858000">
                <a:moveTo>
                  <a:pt x="9144000" y="0"/>
                </a:moveTo>
                <a:lnTo>
                  <a:pt x="0" y="0"/>
                </a:lnTo>
                <a:lnTo>
                  <a:pt x="0" y="6857998"/>
                </a:lnTo>
                <a:lnTo>
                  <a:pt x="9144000" y="6857998"/>
                </a:lnTo>
                <a:lnTo>
                  <a:pt x="9144000" y="0"/>
                </a:lnTo>
                <a:close/>
              </a:path>
            </a:pathLst>
          </a:custGeom>
          <a:solidFill>
            <a:srgbClr val="000000"/>
          </a:solidFill>
        </p:spPr>
        <p:txBody>
          <a:bodyPr wrap="square" lIns="0" tIns="0" rIns="0" bIns="0" rtlCol="0">
            <a:noAutofit/>
          </a:bodyPr>
          <a:lstStyle/>
          <a:p>
            <a:endParaRPr/>
          </a:p>
        </p:txBody>
      </p:sp>
      <p:sp>
        <p:nvSpPr>
          <p:cNvPr id="5" name="object 5"/>
          <p:cNvSpPr/>
          <p:nvPr/>
        </p:nvSpPr>
        <p:spPr>
          <a:xfrm>
            <a:off x="6004941" y="2362301"/>
            <a:ext cx="4521326" cy="4032758"/>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p:nvPr/>
        </p:nvSpPr>
        <p:spPr>
          <a:xfrm>
            <a:off x="1972488" y="1460707"/>
            <a:ext cx="3419475" cy="5280660"/>
          </a:xfrm>
          <a:prstGeom prst="rect">
            <a:avLst/>
          </a:prstGeom>
          <a:blipFill>
            <a:blip r:embed="rId3" cstate="print"/>
            <a:stretch>
              <a:fillRect/>
            </a:stretch>
          </a:blipFill>
        </p:spPr>
        <p:txBody>
          <a:bodyPr wrap="square" lIns="0" tIns="0" rIns="0" bIns="0" rtlCol="0">
            <a:noAutofit/>
          </a:bodyPr>
          <a:lstStyle/>
          <a:p>
            <a:endParaRPr/>
          </a:p>
        </p:txBody>
      </p:sp>
      <p:sp>
        <p:nvSpPr>
          <p:cNvPr id="3" name="object 3"/>
          <p:cNvSpPr/>
          <p:nvPr/>
        </p:nvSpPr>
        <p:spPr>
          <a:xfrm>
            <a:off x="1649412" y="144526"/>
            <a:ext cx="1295400" cy="371475"/>
          </a:xfrm>
          <a:prstGeom prst="rect">
            <a:avLst/>
          </a:prstGeom>
          <a:blipFill>
            <a:blip r:embed="rId4" cstate="print"/>
            <a:stretch>
              <a:fillRect/>
            </a:stretch>
          </a:blipFill>
        </p:spPr>
        <p:txBody>
          <a:bodyPr wrap="square" lIns="0" tIns="0" rIns="0" bIns="0" rtlCol="0">
            <a:noAutofit/>
          </a:bodyPr>
          <a:lstStyle/>
          <a:p>
            <a:endParaRPr/>
          </a:p>
        </p:txBody>
      </p:sp>
      <p:sp>
        <p:nvSpPr>
          <p:cNvPr id="2" name="object 2"/>
          <p:cNvSpPr txBox="1"/>
          <p:nvPr/>
        </p:nvSpPr>
        <p:spPr>
          <a:xfrm>
            <a:off x="2646222" y="560222"/>
            <a:ext cx="6953286" cy="1142720"/>
          </a:xfrm>
          <a:prstGeom prst="rect">
            <a:avLst/>
          </a:prstGeom>
        </p:spPr>
        <p:txBody>
          <a:bodyPr wrap="square" lIns="0" tIns="0" rIns="0" bIns="0" rtlCol="0">
            <a:noAutofit/>
          </a:bodyPr>
          <a:lstStyle/>
          <a:p>
            <a:pPr algn="ctr">
              <a:lnSpc>
                <a:spcPts val="4175"/>
              </a:lnSpc>
              <a:spcBef>
                <a:spcPts val="208"/>
              </a:spcBef>
            </a:pPr>
            <a:r>
              <a:rPr sz="6000" baseline="3413" dirty="0">
                <a:latin typeface="Calibri"/>
                <a:cs typeface="Calibri"/>
              </a:rPr>
              <a:t>Case 6 -Rig</a:t>
            </a:r>
            <a:r>
              <a:rPr sz="6000" spc="-39" baseline="3413" dirty="0">
                <a:latin typeface="Calibri"/>
                <a:cs typeface="Calibri"/>
              </a:rPr>
              <a:t>h</a:t>
            </a:r>
            <a:r>
              <a:rPr sz="6000" baseline="3413" dirty="0">
                <a:latin typeface="Calibri"/>
                <a:cs typeface="Calibri"/>
              </a:rPr>
              <a:t>t </a:t>
            </a:r>
            <a:r>
              <a:rPr sz="6000" spc="-50" baseline="3413" dirty="0">
                <a:latin typeface="Calibri"/>
                <a:cs typeface="Calibri"/>
              </a:rPr>
              <a:t>r</a:t>
            </a:r>
            <a:r>
              <a:rPr sz="6000" baseline="3413" dirty="0">
                <a:latin typeface="Calibri"/>
                <a:cs typeface="Calibri"/>
              </a:rPr>
              <a:t>e</a:t>
            </a:r>
            <a:r>
              <a:rPr sz="6000" spc="-34" baseline="3413" dirty="0">
                <a:latin typeface="Calibri"/>
                <a:cs typeface="Calibri"/>
              </a:rPr>
              <a:t>c</a:t>
            </a:r>
            <a:r>
              <a:rPr sz="6000" baseline="3413" dirty="0">
                <a:latin typeface="Calibri"/>
                <a:cs typeface="Calibri"/>
              </a:rPr>
              <a:t>ombined M</a:t>
            </a:r>
            <a:r>
              <a:rPr sz="6000" spc="-89" baseline="3413" dirty="0">
                <a:latin typeface="Calibri"/>
                <a:cs typeface="Calibri"/>
              </a:rPr>
              <a:t>L</a:t>
            </a:r>
            <a:r>
              <a:rPr sz="6000" baseline="3413" dirty="0">
                <a:latin typeface="Calibri"/>
                <a:cs typeface="Calibri"/>
              </a:rPr>
              <a:t>O</a:t>
            </a:r>
            <a:r>
              <a:rPr sz="6000" spc="-26" baseline="3413" dirty="0">
                <a:latin typeface="Calibri"/>
                <a:cs typeface="Calibri"/>
              </a:rPr>
              <a:t> </a:t>
            </a:r>
            <a:r>
              <a:rPr sz="6000" spc="-19" baseline="3413" dirty="0">
                <a:latin typeface="Calibri"/>
                <a:cs typeface="Calibri"/>
              </a:rPr>
              <a:t>v</a:t>
            </a:r>
            <a:r>
              <a:rPr sz="6000" baseline="3413" dirty="0">
                <a:latin typeface="Calibri"/>
                <a:cs typeface="Calibri"/>
              </a:rPr>
              <a:t>s</a:t>
            </a:r>
            <a:endParaRPr sz="4000">
              <a:latin typeface="Calibri"/>
              <a:cs typeface="Calibri"/>
            </a:endParaRPr>
          </a:p>
          <a:p>
            <a:pPr marL="894956" marR="934177" algn="ctr">
              <a:lnSpc>
                <a:spcPts val="4800"/>
              </a:lnSpc>
              <a:spcBef>
                <a:spcPts val="31"/>
              </a:spcBef>
            </a:pPr>
            <a:r>
              <a:rPr sz="6000" baseline="1365" dirty="0">
                <a:latin typeface="Calibri"/>
                <a:cs typeface="Calibri"/>
              </a:rPr>
              <a:t>Sagi</a:t>
            </a:r>
            <a:r>
              <a:rPr sz="6000" spc="-50" baseline="1365" dirty="0">
                <a:latin typeface="Calibri"/>
                <a:cs typeface="Calibri"/>
              </a:rPr>
              <a:t>t</a:t>
            </a:r>
            <a:r>
              <a:rPr sz="6000" spc="-44" baseline="1365" dirty="0">
                <a:latin typeface="Calibri"/>
                <a:cs typeface="Calibri"/>
              </a:rPr>
              <a:t>t</a:t>
            </a:r>
            <a:r>
              <a:rPr sz="6000" baseline="1365" dirty="0">
                <a:latin typeface="Calibri"/>
                <a:cs typeface="Calibri"/>
              </a:rPr>
              <a:t>al</a:t>
            </a:r>
            <a:r>
              <a:rPr sz="6000" spc="-53" baseline="1365" dirty="0">
                <a:latin typeface="Calibri"/>
                <a:cs typeface="Calibri"/>
              </a:rPr>
              <a:t> </a:t>
            </a:r>
            <a:r>
              <a:rPr sz="6000" baseline="1365" dirty="0">
                <a:latin typeface="Calibri"/>
                <a:cs typeface="Calibri"/>
              </a:rPr>
              <a:t>C</a:t>
            </a:r>
            <a:r>
              <a:rPr sz="6000" spc="4" baseline="1365" dirty="0">
                <a:latin typeface="Calibri"/>
                <a:cs typeface="Calibri"/>
              </a:rPr>
              <a:t>E</a:t>
            </a:r>
            <a:r>
              <a:rPr sz="6000" baseline="1365" dirty="0">
                <a:latin typeface="Calibri"/>
                <a:cs typeface="Calibri"/>
              </a:rPr>
              <a:t>MRI</a:t>
            </a:r>
            <a:r>
              <a:rPr sz="6000" spc="-30" baseline="1365" dirty="0">
                <a:latin typeface="Calibri"/>
                <a:cs typeface="Calibri"/>
              </a:rPr>
              <a:t> </a:t>
            </a:r>
            <a:r>
              <a:rPr sz="6000" spc="-69" baseline="1365" dirty="0">
                <a:latin typeface="Calibri"/>
                <a:cs typeface="Calibri"/>
              </a:rPr>
              <a:t>R</a:t>
            </a:r>
            <a:r>
              <a:rPr sz="6000" spc="-34" baseline="1365" dirty="0">
                <a:latin typeface="Calibri"/>
                <a:cs typeface="Calibri"/>
              </a:rPr>
              <a:t>e</a:t>
            </a:r>
            <a:r>
              <a:rPr sz="6000" spc="-79" baseline="1365" dirty="0">
                <a:latin typeface="Calibri"/>
                <a:cs typeface="Calibri"/>
              </a:rPr>
              <a:t>f</a:t>
            </a:r>
            <a:r>
              <a:rPr sz="6000" baseline="1365" dirty="0">
                <a:latin typeface="Calibri"/>
                <a:cs typeface="Calibri"/>
              </a:rPr>
              <a:t>orm</a:t>
            </a:r>
            <a:r>
              <a:rPr sz="6000" spc="-25" baseline="1365" dirty="0">
                <a:latin typeface="Calibri"/>
                <a:cs typeface="Calibri"/>
              </a:rPr>
              <a:t>a</a:t>
            </a:r>
            <a:r>
              <a:rPr sz="6000" baseline="1365" dirty="0">
                <a:latin typeface="Calibri"/>
                <a:cs typeface="Calibri"/>
              </a:rPr>
              <a:t>t</a:t>
            </a:r>
            <a:endParaRPr sz="4000">
              <a:latin typeface="Calibri"/>
              <a:cs typeface="Calibri"/>
            </a:endParaRPr>
          </a:p>
        </p:txBody>
      </p:sp>
    </p:spTree>
    <p:extLst>
      <p:ext uri="{BB962C8B-B14F-4D97-AF65-F5344CB8AC3E}">
        <p14:creationId xmlns:p14="http://schemas.microsoft.com/office/powerpoint/2010/main" val="10295328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 name="image16.png"/>
          <p:cNvPicPr/>
          <p:nvPr/>
        </p:nvPicPr>
        <p:blipFill>
          <a:blip r:embed="rId2" cstate="print"/>
          <a:stretch>
            <a:fillRect/>
          </a:stretch>
        </p:blipFill>
        <p:spPr>
          <a:xfrm>
            <a:off x="2659510" y="1622425"/>
            <a:ext cx="6868161" cy="3870327"/>
          </a:xfrm>
          <a:prstGeom prst="rect">
            <a:avLst/>
          </a:prstGeom>
          <a:ln w="12700">
            <a:miter lim="400000"/>
          </a:ln>
        </p:spPr>
      </p:pic>
      <p:sp>
        <p:nvSpPr>
          <p:cNvPr id="2" name="Title 1"/>
          <p:cNvSpPr>
            <a:spLocks noGrp="1"/>
          </p:cNvSpPr>
          <p:nvPr>
            <p:ph type="title"/>
          </p:nvPr>
        </p:nvSpPr>
        <p:spPr>
          <a:xfrm>
            <a:off x="683220" y="-160336"/>
            <a:ext cx="11251046" cy="1782761"/>
          </a:xfrm>
        </p:spPr>
        <p:txBody>
          <a:bodyPr/>
          <a:lstStyle/>
          <a:p>
            <a:r>
              <a:rPr lang="en-US" b="1" dirty="0"/>
              <a:t>False positive - </a:t>
            </a:r>
            <a:r>
              <a:rPr lang="en-US" b="1" dirty="0" err="1"/>
              <a:t>fibroadenoma</a:t>
            </a:r>
            <a:endParaRPr lang="en-US" dirty="0"/>
          </a:p>
        </p:txBody>
      </p:sp>
      <p:pic>
        <p:nvPicPr>
          <p:cNvPr id="3" name="Picture 2"/>
          <p:cNvPicPr>
            <a:picLocks noChangeAspect="1"/>
          </p:cNvPicPr>
          <p:nvPr/>
        </p:nvPicPr>
        <p:blipFill>
          <a:blip r:embed="rId3" cstate="print"/>
          <a:stretch>
            <a:fillRect/>
          </a:stretch>
        </p:blipFill>
        <p:spPr>
          <a:xfrm>
            <a:off x="337075" y="1200736"/>
            <a:ext cx="10597785" cy="5321088"/>
          </a:xfrm>
          <a:prstGeom prst="rect">
            <a:avLst/>
          </a:prstGeom>
        </p:spPr>
      </p:pic>
    </p:spTree>
    <p:extLst>
      <p:ext uri="{BB962C8B-B14F-4D97-AF65-F5344CB8AC3E}">
        <p14:creationId xmlns:p14="http://schemas.microsoft.com/office/powerpoint/2010/main" val="1120026964"/>
      </p:ext>
    </p:extLst>
  </p:cSld>
  <p:clrMapOvr>
    <a:masterClrMapping/>
  </p:clrMapOvr>
  <p:transition spd="slow">
    <p:cove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 name="image16.png"/>
          <p:cNvPicPr/>
          <p:nvPr/>
        </p:nvPicPr>
        <p:blipFill>
          <a:blip r:embed="rId2" cstate="print"/>
          <a:stretch>
            <a:fillRect/>
          </a:stretch>
        </p:blipFill>
        <p:spPr>
          <a:xfrm>
            <a:off x="2659510" y="1622425"/>
            <a:ext cx="6868161" cy="3870327"/>
          </a:xfrm>
          <a:prstGeom prst="rect">
            <a:avLst/>
          </a:prstGeom>
          <a:ln w="12700">
            <a:miter lim="400000"/>
          </a:ln>
        </p:spPr>
      </p:pic>
      <p:sp>
        <p:nvSpPr>
          <p:cNvPr id="2" name="Title 1"/>
          <p:cNvSpPr>
            <a:spLocks noGrp="1"/>
          </p:cNvSpPr>
          <p:nvPr>
            <p:ph type="title"/>
          </p:nvPr>
        </p:nvSpPr>
        <p:spPr>
          <a:xfrm>
            <a:off x="468067" y="-160336"/>
            <a:ext cx="11251046" cy="1782761"/>
          </a:xfrm>
        </p:spPr>
        <p:txBody>
          <a:bodyPr/>
          <a:lstStyle/>
          <a:p>
            <a:r>
              <a:rPr lang="en-US" b="1" dirty="0"/>
              <a:t>Potential indications for CESM</a:t>
            </a:r>
            <a:br>
              <a:rPr lang="en-US" b="1" dirty="0"/>
            </a:br>
            <a:r>
              <a:rPr lang="en-US" dirty="0"/>
              <a:t>Evaluation of disease extent</a:t>
            </a:r>
          </a:p>
        </p:txBody>
      </p:sp>
      <p:pic>
        <p:nvPicPr>
          <p:cNvPr id="3" name="Picture 2"/>
          <p:cNvPicPr>
            <a:picLocks noChangeAspect="1"/>
          </p:cNvPicPr>
          <p:nvPr/>
        </p:nvPicPr>
        <p:blipFill>
          <a:blip r:embed="rId3" cstate="print"/>
          <a:stretch>
            <a:fillRect/>
          </a:stretch>
        </p:blipFill>
        <p:spPr>
          <a:xfrm>
            <a:off x="464108" y="1317812"/>
            <a:ext cx="9677390" cy="5472334"/>
          </a:xfrm>
          <a:prstGeom prst="rect">
            <a:avLst/>
          </a:prstGeom>
        </p:spPr>
      </p:pic>
    </p:spTree>
    <p:extLst>
      <p:ext uri="{BB962C8B-B14F-4D97-AF65-F5344CB8AC3E}">
        <p14:creationId xmlns:p14="http://schemas.microsoft.com/office/powerpoint/2010/main" val="2676611777"/>
      </p:ext>
    </p:extLst>
  </p:cSld>
  <p:clrMapOvr>
    <a:masterClrMapping/>
  </p:clrMapOvr>
  <p:transition spd="slow">
    <p:cove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 name="image16.png"/>
          <p:cNvPicPr/>
          <p:nvPr/>
        </p:nvPicPr>
        <p:blipFill>
          <a:blip r:embed="rId2" cstate="print"/>
          <a:stretch>
            <a:fillRect/>
          </a:stretch>
        </p:blipFill>
        <p:spPr>
          <a:xfrm>
            <a:off x="2659510" y="1622425"/>
            <a:ext cx="6868161" cy="3870327"/>
          </a:xfrm>
          <a:prstGeom prst="rect">
            <a:avLst/>
          </a:prstGeom>
          <a:ln w="12700">
            <a:miter lim="400000"/>
          </a:ln>
        </p:spPr>
      </p:pic>
      <p:sp>
        <p:nvSpPr>
          <p:cNvPr id="2" name="Title 1"/>
          <p:cNvSpPr>
            <a:spLocks noGrp="1"/>
          </p:cNvSpPr>
          <p:nvPr>
            <p:ph type="title"/>
          </p:nvPr>
        </p:nvSpPr>
        <p:spPr>
          <a:xfrm>
            <a:off x="338273" y="212222"/>
            <a:ext cx="11251046" cy="1289408"/>
          </a:xfrm>
        </p:spPr>
        <p:txBody>
          <a:bodyPr>
            <a:normAutofit fontScale="90000"/>
          </a:bodyPr>
          <a:lstStyle/>
          <a:p>
            <a:r>
              <a:rPr lang="en-US" b="1" dirty="0"/>
              <a:t>Potential indications for CESM</a:t>
            </a:r>
            <a:br>
              <a:rPr lang="en-US" b="1" dirty="0"/>
            </a:br>
            <a:r>
              <a:rPr lang="en-US" dirty="0"/>
              <a:t>Inconclusive findings</a:t>
            </a:r>
          </a:p>
        </p:txBody>
      </p:sp>
      <p:pic>
        <p:nvPicPr>
          <p:cNvPr id="3" name="Picture 2"/>
          <p:cNvPicPr>
            <a:picLocks noChangeAspect="1"/>
          </p:cNvPicPr>
          <p:nvPr/>
        </p:nvPicPr>
        <p:blipFill>
          <a:blip r:embed="rId3" cstate="print"/>
          <a:stretch>
            <a:fillRect/>
          </a:stretch>
        </p:blipFill>
        <p:spPr>
          <a:xfrm>
            <a:off x="473060" y="1411126"/>
            <a:ext cx="9054611" cy="5376527"/>
          </a:xfrm>
          <a:prstGeom prst="rect">
            <a:avLst/>
          </a:prstGeom>
        </p:spPr>
      </p:pic>
    </p:spTree>
    <p:extLst>
      <p:ext uri="{BB962C8B-B14F-4D97-AF65-F5344CB8AC3E}">
        <p14:creationId xmlns:p14="http://schemas.microsoft.com/office/powerpoint/2010/main" val="2946103268"/>
      </p:ext>
    </p:extLst>
  </p:cSld>
  <p:clrMapOvr>
    <a:masterClrMapping/>
  </p:clrMapOvr>
  <p:transition spd="slow">
    <p:cove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 name="image16.png"/>
          <p:cNvPicPr/>
          <p:nvPr/>
        </p:nvPicPr>
        <p:blipFill>
          <a:blip r:embed="rId2" cstate="print"/>
          <a:stretch>
            <a:fillRect/>
          </a:stretch>
        </p:blipFill>
        <p:spPr>
          <a:xfrm>
            <a:off x="2659510" y="1622425"/>
            <a:ext cx="6868161" cy="3870327"/>
          </a:xfrm>
          <a:prstGeom prst="rect">
            <a:avLst/>
          </a:prstGeom>
          <a:ln w="12700">
            <a:miter lim="400000"/>
          </a:ln>
        </p:spPr>
      </p:pic>
      <p:sp>
        <p:nvSpPr>
          <p:cNvPr id="2" name="Title 1"/>
          <p:cNvSpPr>
            <a:spLocks noGrp="1"/>
          </p:cNvSpPr>
          <p:nvPr>
            <p:ph type="title"/>
          </p:nvPr>
        </p:nvSpPr>
        <p:spPr>
          <a:xfrm>
            <a:off x="441173" y="102351"/>
            <a:ext cx="11251046" cy="1094438"/>
          </a:xfrm>
        </p:spPr>
        <p:txBody>
          <a:bodyPr>
            <a:normAutofit fontScale="90000"/>
          </a:bodyPr>
          <a:lstStyle/>
          <a:p>
            <a:r>
              <a:rPr lang="en-US" b="1" dirty="0"/>
              <a:t>Potential indications for CESM</a:t>
            </a:r>
            <a:br>
              <a:rPr lang="en-US" b="1" dirty="0"/>
            </a:br>
            <a:endParaRPr lang="en-US" dirty="0"/>
          </a:p>
        </p:txBody>
      </p:sp>
      <p:pic>
        <p:nvPicPr>
          <p:cNvPr id="3" name="Picture 2"/>
          <p:cNvPicPr>
            <a:picLocks noChangeAspect="1"/>
          </p:cNvPicPr>
          <p:nvPr/>
        </p:nvPicPr>
        <p:blipFill rotWithShape="1">
          <a:blip r:embed="rId3" cstate="print"/>
          <a:srcRect l="19216" t="1677" r="5741" b="4748"/>
          <a:stretch/>
        </p:blipFill>
        <p:spPr>
          <a:xfrm>
            <a:off x="2847769" y="649569"/>
            <a:ext cx="9160455" cy="6073959"/>
          </a:xfrm>
          <a:prstGeom prst="rect">
            <a:avLst/>
          </a:prstGeom>
        </p:spPr>
      </p:pic>
      <p:sp>
        <p:nvSpPr>
          <p:cNvPr id="4" name="Rectangle 3"/>
          <p:cNvSpPr/>
          <p:nvPr/>
        </p:nvSpPr>
        <p:spPr>
          <a:xfrm>
            <a:off x="0" y="1347746"/>
            <a:ext cx="3724835" cy="2062103"/>
          </a:xfrm>
          <a:prstGeom prst="rect">
            <a:avLst/>
          </a:prstGeom>
        </p:spPr>
        <p:txBody>
          <a:bodyPr wrap="square">
            <a:spAutoFit/>
          </a:bodyPr>
          <a:lstStyle/>
          <a:p>
            <a:r>
              <a:rPr lang="en-US" dirty="0">
                <a:solidFill>
                  <a:schemeClr val="tx1"/>
                </a:solidFill>
              </a:rPr>
              <a:t>Neoadjuvant chemotherapy response monitoring</a:t>
            </a:r>
          </a:p>
        </p:txBody>
      </p:sp>
    </p:spTree>
    <p:extLst>
      <p:ext uri="{BB962C8B-B14F-4D97-AF65-F5344CB8AC3E}">
        <p14:creationId xmlns:p14="http://schemas.microsoft.com/office/powerpoint/2010/main" val="3131718531"/>
      </p:ext>
    </p:extLst>
  </p:cSld>
  <p:clrMapOvr>
    <a:masterClrMapping/>
  </p:clrMapOvr>
  <p:transition spd="slow">
    <p:cove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9689" y="0"/>
            <a:ext cx="11251046" cy="1430206"/>
          </a:xfrm>
        </p:spPr>
        <p:txBody>
          <a:bodyPr/>
          <a:lstStyle/>
          <a:p>
            <a:r>
              <a:rPr lang="en-US" b="1" dirty="0"/>
              <a:t>Potential indications for CESM</a:t>
            </a:r>
            <a:br>
              <a:rPr lang="en-US" b="1" dirty="0"/>
            </a:br>
            <a:r>
              <a:rPr lang="en-US" dirty="0"/>
              <a:t>Evaluation of the post-surgical breast</a:t>
            </a:r>
          </a:p>
        </p:txBody>
      </p:sp>
      <p:pic>
        <p:nvPicPr>
          <p:cNvPr id="3" name="Picture 2"/>
          <p:cNvPicPr>
            <a:picLocks noChangeAspect="1"/>
          </p:cNvPicPr>
          <p:nvPr/>
        </p:nvPicPr>
        <p:blipFill>
          <a:blip r:embed="rId2" cstate="print"/>
          <a:stretch>
            <a:fillRect/>
          </a:stretch>
        </p:blipFill>
        <p:spPr>
          <a:xfrm>
            <a:off x="472026" y="1451295"/>
            <a:ext cx="8137795" cy="5281263"/>
          </a:xfrm>
          <a:prstGeom prst="rect">
            <a:avLst/>
          </a:prstGeom>
        </p:spPr>
      </p:pic>
    </p:spTree>
    <p:extLst>
      <p:ext uri="{BB962C8B-B14F-4D97-AF65-F5344CB8AC3E}">
        <p14:creationId xmlns:p14="http://schemas.microsoft.com/office/powerpoint/2010/main" val="1424915255"/>
      </p:ext>
    </p:extLst>
  </p:cSld>
  <p:clrMapOvr>
    <a:masterClrMapping/>
  </p:clrMapOvr>
  <p:transition spd="slow">
    <p:cove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471" y="0"/>
            <a:ext cx="11686409" cy="1215053"/>
          </a:xfrm>
        </p:spPr>
        <p:txBody>
          <a:bodyPr/>
          <a:lstStyle/>
          <a:p>
            <a:r>
              <a:rPr lang="en-US" b="1" dirty="0"/>
              <a:t>Potential indications for CESM : </a:t>
            </a:r>
            <a:r>
              <a:rPr lang="en-US" sz="3600" dirty="0"/>
              <a:t>Breast MRI alternative</a:t>
            </a:r>
          </a:p>
        </p:txBody>
      </p:sp>
      <p:pic>
        <p:nvPicPr>
          <p:cNvPr id="5" name="Picture 4"/>
          <p:cNvPicPr>
            <a:picLocks noChangeAspect="1"/>
          </p:cNvPicPr>
          <p:nvPr/>
        </p:nvPicPr>
        <p:blipFill>
          <a:blip r:embed="rId2" cstate="print"/>
          <a:stretch>
            <a:fillRect/>
          </a:stretch>
        </p:blipFill>
        <p:spPr>
          <a:xfrm>
            <a:off x="212850" y="1075766"/>
            <a:ext cx="10548343" cy="5782234"/>
          </a:xfrm>
          <a:prstGeom prst="rect">
            <a:avLst/>
          </a:prstGeom>
        </p:spPr>
      </p:pic>
      <p:pic>
        <p:nvPicPr>
          <p:cNvPr id="3" name="Picture 2"/>
          <p:cNvPicPr>
            <a:picLocks noChangeAspect="1"/>
          </p:cNvPicPr>
          <p:nvPr/>
        </p:nvPicPr>
        <p:blipFill>
          <a:blip r:embed="rId3" cstate="print"/>
          <a:stretch>
            <a:fillRect/>
          </a:stretch>
        </p:blipFill>
        <p:spPr>
          <a:xfrm>
            <a:off x="6912390" y="865643"/>
            <a:ext cx="5153230" cy="2256698"/>
          </a:xfrm>
          <a:prstGeom prst="rect">
            <a:avLst/>
          </a:prstGeom>
        </p:spPr>
      </p:pic>
    </p:spTree>
    <p:extLst>
      <p:ext uri="{BB962C8B-B14F-4D97-AF65-F5344CB8AC3E}">
        <p14:creationId xmlns:p14="http://schemas.microsoft.com/office/powerpoint/2010/main" val="821212361"/>
      </p:ext>
    </p:extLst>
  </p:cSld>
  <p:clrMapOvr>
    <a:masterClrMapping/>
  </p:clrMapOvr>
  <p:transition spd="slow">
    <p:cove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Picture 2"/>
          <p:cNvPicPr>
            <a:picLocks noChangeAspect="1"/>
          </p:cNvPicPr>
          <p:nvPr/>
        </p:nvPicPr>
        <p:blipFill>
          <a:blip r:embed="rId2" cstate="print"/>
          <a:stretch>
            <a:fillRect/>
          </a:stretch>
        </p:blipFill>
        <p:spPr>
          <a:xfrm>
            <a:off x="323872" y="301083"/>
            <a:ext cx="8004673" cy="6055112"/>
          </a:xfrm>
          <a:prstGeom prst="rect">
            <a:avLst/>
          </a:prstGeom>
        </p:spPr>
      </p:pic>
    </p:spTree>
    <p:extLst>
      <p:ext uri="{BB962C8B-B14F-4D97-AF65-F5344CB8AC3E}">
        <p14:creationId xmlns:p14="http://schemas.microsoft.com/office/powerpoint/2010/main" val="2698579069"/>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3439" y="309282"/>
            <a:ext cx="8507730" cy="1072776"/>
          </a:xfrm>
        </p:spPr>
        <p:txBody>
          <a:bodyPr/>
          <a:lstStyle/>
          <a:p>
            <a:r>
              <a:rPr lang="en-US" dirty="0">
                <a:solidFill>
                  <a:schemeClr val="accent1"/>
                </a:solidFill>
              </a:rPr>
              <a:t>Where Does CESM Fit In ?</a:t>
            </a:r>
          </a:p>
        </p:txBody>
      </p:sp>
      <p:sp>
        <p:nvSpPr>
          <p:cNvPr id="4" name="Rectangle 3"/>
          <p:cNvSpPr/>
          <p:nvPr/>
        </p:nvSpPr>
        <p:spPr>
          <a:xfrm>
            <a:off x="443753" y="1344706"/>
            <a:ext cx="11161059" cy="7355860"/>
          </a:xfrm>
          <a:prstGeom prst="rect">
            <a:avLst/>
          </a:prstGeom>
        </p:spPr>
        <p:txBody>
          <a:bodyPr wrap="square">
            <a:spAutoFit/>
          </a:bodyPr>
          <a:lstStyle/>
          <a:p>
            <a:pPr marL="0" indent="0"/>
            <a:r>
              <a:rPr lang="en-US" sz="2400" dirty="0">
                <a:solidFill>
                  <a:schemeClr val="tx1"/>
                </a:solidFill>
              </a:rPr>
              <a:t>Patients who have Asymmetry or Architectural distortion , a negative CESM allows us to place into short term follow up.</a:t>
            </a:r>
          </a:p>
          <a:p>
            <a:pPr marL="0" indent="0"/>
            <a:endParaRPr lang="en-US" sz="2400" dirty="0">
              <a:solidFill>
                <a:schemeClr val="tx1"/>
              </a:solidFill>
            </a:endParaRPr>
          </a:p>
          <a:p>
            <a:r>
              <a:rPr lang="en-US" sz="2400" dirty="0">
                <a:solidFill>
                  <a:schemeClr val="tx1"/>
                </a:solidFill>
              </a:rPr>
              <a:t>Patients who have multiple masses on US, CESM helps in determining the dominant mass to biopsy or a negative CESM allows us to place into short term follow up.</a:t>
            </a:r>
          </a:p>
          <a:p>
            <a:endParaRPr lang="en-US" sz="2400" dirty="0">
              <a:solidFill>
                <a:schemeClr val="tx1"/>
              </a:solidFill>
            </a:endParaRPr>
          </a:p>
          <a:p>
            <a:r>
              <a:rPr lang="en-US" sz="2400" dirty="0">
                <a:solidFill>
                  <a:schemeClr val="tx1"/>
                </a:solidFill>
              </a:rPr>
              <a:t>Patients who have calcifications, CESM helps determine which patients to biopsy and who to subject to short term follow up.</a:t>
            </a:r>
          </a:p>
          <a:p>
            <a:endParaRPr lang="en-US" sz="2400" dirty="0">
              <a:solidFill>
                <a:schemeClr val="tx1"/>
              </a:solidFill>
            </a:endParaRPr>
          </a:p>
          <a:p>
            <a:r>
              <a:rPr lang="en-US" sz="2400" dirty="0">
                <a:solidFill>
                  <a:schemeClr val="tx1"/>
                </a:solidFill>
              </a:rPr>
              <a:t>In a patient with known breast malignancy- can find additional lesions.</a:t>
            </a:r>
          </a:p>
          <a:p>
            <a:endParaRPr lang="en-US" sz="2400" dirty="0">
              <a:solidFill>
                <a:schemeClr val="tx1"/>
              </a:solidFill>
            </a:endParaRPr>
          </a:p>
          <a:p>
            <a:r>
              <a:rPr lang="en-US" sz="2400" dirty="0">
                <a:solidFill>
                  <a:schemeClr val="tx1"/>
                </a:solidFill>
              </a:rPr>
              <a:t>Results are immediate</a:t>
            </a:r>
          </a:p>
          <a:p>
            <a:endParaRPr lang="en-US" sz="2400" dirty="0">
              <a:solidFill>
                <a:schemeClr val="accent2">
                  <a:lumMod val="75000"/>
                </a:schemeClr>
              </a:solidFill>
            </a:endParaRPr>
          </a:p>
          <a:p>
            <a:endParaRPr lang="en-US" sz="2400" dirty="0">
              <a:solidFill>
                <a:schemeClr val="accent2">
                  <a:lumMod val="75000"/>
                </a:schemeClr>
              </a:solidFill>
            </a:endParaRPr>
          </a:p>
          <a:p>
            <a:endParaRPr lang="en-US" sz="2400" dirty="0">
              <a:solidFill>
                <a:schemeClr val="accent2">
                  <a:lumMod val="75000"/>
                </a:schemeClr>
              </a:solidFill>
            </a:endParaRPr>
          </a:p>
          <a:p>
            <a:endParaRPr lang="en-US" sz="2400" dirty="0">
              <a:solidFill>
                <a:schemeClr val="accent2">
                  <a:lumMod val="75000"/>
                </a:schemeClr>
              </a:solidFill>
            </a:endParaRPr>
          </a:p>
          <a:p>
            <a:pPr marL="0" indent="0"/>
            <a:endParaRPr lang="en-US" dirty="0">
              <a:solidFill>
                <a:schemeClr val="accent2">
                  <a:lumMod val="75000"/>
                </a:schemeClr>
              </a:solidFill>
            </a:endParaRPr>
          </a:p>
          <a:p>
            <a:pPr marL="0" indent="0"/>
            <a:endParaRPr lang="en-US" dirty="0">
              <a:solidFill>
                <a:schemeClr val="accent2">
                  <a:lumMod val="75000"/>
                </a:schemeClr>
              </a:solidFill>
            </a:endParaRPr>
          </a:p>
        </p:txBody>
      </p:sp>
    </p:spTree>
    <p:extLst>
      <p:ext uri="{BB962C8B-B14F-4D97-AF65-F5344CB8AC3E}">
        <p14:creationId xmlns:p14="http://schemas.microsoft.com/office/powerpoint/2010/main" val="36053276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PROS</a:t>
            </a:r>
          </a:p>
        </p:txBody>
      </p:sp>
      <p:sp>
        <p:nvSpPr>
          <p:cNvPr id="3" name="Content Placeholder 2"/>
          <p:cNvSpPr>
            <a:spLocks noGrp="1"/>
          </p:cNvSpPr>
          <p:nvPr>
            <p:ph idx="1"/>
          </p:nvPr>
        </p:nvSpPr>
        <p:spPr/>
        <p:txBody>
          <a:bodyPr/>
          <a:lstStyle/>
          <a:p>
            <a:r>
              <a:rPr lang="en-US" dirty="0"/>
              <a:t>Quick to </a:t>
            </a:r>
            <a:r>
              <a:rPr lang="en-US" dirty="0" err="1"/>
              <a:t>perfom</a:t>
            </a:r>
            <a:endParaRPr lang="en-US" dirty="0"/>
          </a:p>
          <a:p>
            <a:r>
              <a:rPr lang="en-US" dirty="0"/>
              <a:t>Results available immediately</a:t>
            </a:r>
          </a:p>
          <a:p>
            <a:r>
              <a:rPr lang="en-US" dirty="0"/>
              <a:t>Easy to report</a:t>
            </a:r>
          </a:p>
          <a:p>
            <a:r>
              <a:rPr lang="en-US" dirty="0"/>
              <a:t>Improves confidence</a:t>
            </a:r>
          </a:p>
          <a:p>
            <a:r>
              <a:rPr lang="en-US" dirty="0"/>
              <a:t>As good as MRI for lesion size</a:t>
            </a:r>
          </a:p>
          <a:p>
            <a:r>
              <a:rPr lang="en-US" dirty="0"/>
              <a:t>Relatively cheap</a:t>
            </a:r>
          </a:p>
        </p:txBody>
      </p:sp>
    </p:spTree>
    <p:extLst>
      <p:ext uri="{BB962C8B-B14F-4D97-AF65-F5344CB8AC3E}">
        <p14:creationId xmlns:p14="http://schemas.microsoft.com/office/powerpoint/2010/main" val="25461967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Cons</a:t>
            </a:r>
          </a:p>
        </p:txBody>
      </p:sp>
      <p:sp>
        <p:nvSpPr>
          <p:cNvPr id="3" name="Content Placeholder 2"/>
          <p:cNvSpPr>
            <a:spLocks noGrp="1"/>
          </p:cNvSpPr>
          <p:nvPr>
            <p:ph idx="1"/>
          </p:nvPr>
        </p:nvSpPr>
        <p:spPr/>
        <p:txBody>
          <a:bodyPr/>
          <a:lstStyle/>
          <a:p>
            <a:r>
              <a:rPr lang="en-US" dirty="0"/>
              <a:t>Issues with contrast</a:t>
            </a:r>
          </a:p>
          <a:p>
            <a:r>
              <a:rPr lang="en-US" dirty="0"/>
              <a:t>Increased examination time</a:t>
            </a:r>
          </a:p>
          <a:p>
            <a:r>
              <a:rPr lang="en-US" dirty="0"/>
              <a:t>May not see as far back as MRI</a:t>
            </a:r>
          </a:p>
          <a:p>
            <a:r>
              <a:rPr lang="en-US" dirty="0"/>
              <a:t>No reimbursement</a:t>
            </a:r>
          </a:p>
          <a:p>
            <a:endParaRPr lang="en-US" dirty="0"/>
          </a:p>
        </p:txBody>
      </p:sp>
    </p:spTree>
    <p:extLst>
      <p:ext uri="{BB962C8B-B14F-4D97-AF65-F5344CB8AC3E}">
        <p14:creationId xmlns:p14="http://schemas.microsoft.com/office/powerpoint/2010/main" val="42739199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 name="image16.png"/>
          <p:cNvPicPr/>
          <p:nvPr/>
        </p:nvPicPr>
        <p:blipFill>
          <a:blip r:embed="rId2" cstate="print"/>
          <a:stretch>
            <a:fillRect/>
          </a:stretch>
        </p:blipFill>
        <p:spPr>
          <a:xfrm>
            <a:off x="2659510" y="1622425"/>
            <a:ext cx="6868161" cy="3870327"/>
          </a:xfrm>
          <a:prstGeom prst="rect">
            <a:avLst/>
          </a:prstGeom>
          <a:ln w="12700">
            <a:miter lim="400000"/>
          </a:ln>
        </p:spPr>
      </p:pic>
      <p:sp>
        <p:nvSpPr>
          <p:cNvPr id="2" name="Title 1"/>
          <p:cNvSpPr>
            <a:spLocks noGrp="1"/>
          </p:cNvSpPr>
          <p:nvPr>
            <p:ph type="title"/>
          </p:nvPr>
        </p:nvSpPr>
        <p:spPr>
          <a:xfrm>
            <a:off x="245994" y="167825"/>
            <a:ext cx="11251046" cy="629130"/>
          </a:xfrm>
        </p:spPr>
        <p:txBody>
          <a:bodyPr>
            <a:normAutofit fontScale="90000"/>
          </a:bodyPr>
          <a:lstStyle/>
          <a:p>
            <a:r>
              <a:rPr lang="en-US" dirty="0">
                <a:solidFill>
                  <a:schemeClr val="accent1"/>
                </a:solidFill>
              </a:rPr>
              <a:t>TAKE HOME</a:t>
            </a:r>
          </a:p>
        </p:txBody>
      </p:sp>
      <p:sp>
        <p:nvSpPr>
          <p:cNvPr id="6" name="TextBox 5"/>
          <p:cNvSpPr txBox="1"/>
          <p:nvPr/>
        </p:nvSpPr>
        <p:spPr>
          <a:xfrm>
            <a:off x="458277" y="6136850"/>
            <a:ext cx="8958983" cy="461661"/>
          </a:xfrm>
          <a:prstGeom prst="rect">
            <a:avLst/>
          </a:prstGeom>
          <a:solidFill>
            <a:srgbClr val="FFFF00"/>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lvl="0"/>
            <a:r>
              <a:rPr lang="en-US" sz="1200" b="1" dirty="0">
                <a:solidFill>
                  <a:schemeClr val="accent2">
                    <a:lumMod val="75000"/>
                  </a:schemeClr>
                </a:solidFill>
                <a:latin typeface="NimbusSanL"/>
              </a:rPr>
              <a:t>Contrast-enhanced spectral mammography (CESM)large scale breast cancer screening program. Congress: ECR 2012</a:t>
            </a:r>
          </a:p>
          <a:p>
            <a:pPr lvl="0"/>
            <a:r>
              <a:rPr lang="en-US" sz="1200" dirty="0">
                <a:solidFill>
                  <a:srgbClr val="FF0000"/>
                </a:solidFill>
                <a:latin typeface="NimbusSanL"/>
              </a:rPr>
              <a:t>A. </a:t>
            </a:r>
            <a:r>
              <a:rPr lang="en-US" sz="1200" dirty="0" err="1">
                <a:solidFill>
                  <a:srgbClr val="FF0000"/>
                </a:solidFill>
                <a:latin typeface="NimbusSanL"/>
              </a:rPr>
              <a:t>Loshkajian</a:t>
            </a:r>
            <a:r>
              <a:rPr lang="en-US" sz="1200" dirty="0">
                <a:solidFill>
                  <a:srgbClr val="FF0000"/>
                </a:solidFill>
                <a:latin typeface="NimbusSanL"/>
              </a:rPr>
              <a:t>; H. </a:t>
            </a:r>
            <a:r>
              <a:rPr lang="en-US" sz="1200" dirty="0" err="1">
                <a:solidFill>
                  <a:srgbClr val="FF0000"/>
                </a:solidFill>
                <a:latin typeface="NimbusSanL"/>
              </a:rPr>
              <a:t>Sahmi</a:t>
            </a:r>
            <a:r>
              <a:rPr lang="en-US" sz="1200" dirty="0">
                <a:solidFill>
                  <a:srgbClr val="FF0000"/>
                </a:solidFill>
                <a:latin typeface="NimbusSanL"/>
              </a:rPr>
              <a:t>; F. </a:t>
            </a:r>
            <a:r>
              <a:rPr lang="en-US" sz="1200" dirty="0" err="1">
                <a:solidFill>
                  <a:srgbClr val="FF0000"/>
                </a:solidFill>
                <a:latin typeface="NimbusSanL"/>
              </a:rPr>
              <a:t>D'Antouard</a:t>
            </a:r>
            <a:r>
              <a:rPr lang="en-US" sz="1200" dirty="0">
                <a:solidFill>
                  <a:srgbClr val="FF0000"/>
                </a:solidFill>
                <a:latin typeface="NimbusSanL"/>
              </a:rPr>
              <a:t>; C. </a:t>
            </a:r>
            <a:r>
              <a:rPr lang="en-US" sz="1200" dirty="0" err="1">
                <a:solidFill>
                  <a:srgbClr val="FF0000"/>
                </a:solidFill>
                <a:latin typeface="NimbusSanL"/>
              </a:rPr>
              <a:t>Balleyguier</a:t>
            </a:r>
            <a:r>
              <a:rPr lang="en-US" sz="1200" dirty="0">
                <a:solidFill>
                  <a:srgbClr val="FF0000"/>
                </a:solidFill>
                <a:latin typeface="NimbusSanL"/>
              </a:rPr>
              <a:t>; </a:t>
            </a:r>
            <a:r>
              <a:rPr lang="en-US" sz="1200" dirty="0" err="1">
                <a:solidFill>
                  <a:srgbClr val="FF0000"/>
                </a:solidFill>
                <a:latin typeface="NimbusSanL"/>
              </a:rPr>
              <a:t>Dromain</a:t>
            </a:r>
            <a:r>
              <a:rPr lang="en-US" sz="1200" dirty="0">
                <a:solidFill>
                  <a:srgbClr val="FF0000"/>
                </a:solidFill>
                <a:latin typeface="NimbusSanL"/>
              </a:rPr>
              <a:t>; </a:t>
            </a:r>
            <a:r>
              <a:rPr lang="en-US" sz="1200" dirty="0" err="1">
                <a:solidFill>
                  <a:srgbClr val="FF0000"/>
                </a:solidFill>
                <a:latin typeface="NimbusSanL"/>
              </a:rPr>
              <a:t>Creil</a:t>
            </a:r>
            <a:r>
              <a:rPr lang="en-US" sz="1200" dirty="0">
                <a:solidFill>
                  <a:srgbClr val="FF0000"/>
                </a:solidFill>
                <a:latin typeface="NimbusSanL"/>
              </a:rPr>
              <a:t> </a:t>
            </a:r>
            <a:r>
              <a:rPr lang="en-US" sz="1200" dirty="0" err="1">
                <a:solidFill>
                  <a:srgbClr val="FF0000"/>
                </a:solidFill>
                <a:latin typeface="NimbusSanL"/>
              </a:rPr>
              <a:t>Velizy</a:t>
            </a:r>
            <a:endParaRPr lang="en-US" sz="1200" dirty="0">
              <a:solidFill>
                <a:srgbClr val="FF0000"/>
              </a:solidFill>
              <a:latin typeface="NimbusSanL"/>
            </a:endParaRPr>
          </a:p>
        </p:txBody>
      </p:sp>
      <p:sp>
        <p:nvSpPr>
          <p:cNvPr id="4" name="Rectangle 3"/>
          <p:cNvSpPr/>
          <p:nvPr/>
        </p:nvSpPr>
        <p:spPr>
          <a:xfrm>
            <a:off x="206999" y="752603"/>
            <a:ext cx="11773181" cy="5262979"/>
          </a:xfrm>
          <a:prstGeom prst="rect">
            <a:avLst/>
          </a:prstGeom>
        </p:spPr>
        <p:txBody>
          <a:bodyPr wrap="square">
            <a:spAutoFit/>
          </a:bodyPr>
          <a:lstStyle/>
          <a:p>
            <a:r>
              <a:rPr lang="en-US" sz="2400" dirty="0">
                <a:solidFill>
                  <a:schemeClr val="tx1"/>
                </a:solidFill>
                <a:latin typeface="NimbusSanL"/>
              </a:rPr>
              <a:t>A preliminary study in a large scale breast cancer screening program confirms the</a:t>
            </a:r>
          </a:p>
          <a:p>
            <a:r>
              <a:rPr lang="en-US" sz="2400" dirty="0">
                <a:solidFill>
                  <a:schemeClr val="tx1"/>
                </a:solidFill>
                <a:latin typeface="NimbusSanL"/>
              </a:rPr>
              <a:t>good diagnostic accuracy of CESM for breast cancer detection.</a:t>
            </a:r>
          </a:p>
          <a:p>
            <a:endParaRPr lang="en-US" sz="2400" dirty="0">
              <a:solidFill>
                <a:schemeClr val="tx1"/>
              </a:solidFill>
              <a:latin typeface="NimbusSanL"/>
            </a:endParaRPr>
          </a:p>
          <a:p>
            <a:r>
              <a:rPr lang="en-US" sz="2400" dirty="0">
                <a:solidFill>
                  <a:schemeClr val="tx1"/>
                </a:solidFill>
                <a:latin typeface="NimbusSanL"/>
              </a:rPr>
              <a:t>Compared with mammography alone, CESM increases the sensitivity without a loss in specificity.</a:t>
            </a:r>
          </a:p>
          <a:p>
            <a:endParaRPr lang="en-US" sz="2400" dirty="0">
              <a:solidFill>
                <a:schemeClr val="tx1"/>
              </a:solidFill>
              <a:latin typeface="NimbusSanL"/>
            </a:endParaRPr>
          </a:p>
          <a:p>
            <a:r>
              <a:rPr lang="en-US" sz="2400" dirty="0">
                <a:solidFill>
                  <a:schemeClr val="tx1"/>
                </a:solidFill>
                <a:latin typeface="NimbusSanL"/>
              </a:rPr>
              <a:t>Thanks to high specificity, CESM has the potential to improve the cancer detection rate, the staging and the selection of patients for biopsy.</a:t>
            </a:r>
          </a:p>
          <a:p>
            <a:endParaRPr lang="en-US" sz="2400" dirty="0">
              <a:solidFill>
                <a:schemeClr val="tx1"/>
              </a:solidFill>
              <a:latin typeface="NimbusSanL"/>
            </a:endParaRPr>
          </a:p>
          <a:p>
            <a:r>
              <a:rPr lang="en-US" sz="2400" dirty="0">
                <a:solidFill>
                  <a:schemeClr val="tx1"/>
                </a:solidFill>
                <a:latin typeface="NimbusSanL"/>
              </a:rPr>
              <a:t>CESM could also be of particular interest for the assessment of the extent of breast</a:t>
            </a:r>
          </a:p>
          <a:p>
            <a:r>
              <a:rPr lang="en-US" sz="2400" dirty="0">
                <a:solidFill>
                  <a:schemeClr val="tx1"/>
                </a:solidFill>
                <a:latin typeface="NimbusSanL"/>
              </a:rPr>
              <a:t>cancer, for dense mammograms, for the detection of contralateral and/or multifocal breast cancers, and for contra-indications of MR.</a:t>
            </a:r>
          </a:p>
          <a:p>
            <a:endParaRPr lang="en-US" sz="2400" dirty="0">
              <a:solidFill>
                <a:schemeClr val="tx1"/>
              </a:solidFill>
              <a:latin typeface="NimbusSanL"/>
            </a:endParaRPr>
          </a:p>
          <a:p>
            <a:r>
              <a:rPr lang="en-US" sz="2400" dirty="0">
                <a:solidFill>
                  <a:schemeClr val="tx1"/>
                </a:solidFill>
                <a:latin typeface="NimbusSanL"/>
              </a:rPr>
              <a:t>This technique should be considered a complementary tool to conventional digital MG</a:t>
            </a:r>
            <a:endParaRPr lang="en-US" sz="2400" dirty="0">
              <a:solidFill>
                <a:schemeClr val="tx1"/>
              </a:solidFill>
            </a:endParaRPr>
          </a:p>
        </p:txBody>
      </p:sp>
    </p:spTree>
    <p:extLst>
      <p:ext uri="{BB962C8B-B14F-4D97-AF65-F5344CB8AC3E}">
        <p14:creationId xmlns:p14="http://schemas.microsoft.com/office/powerpoint/2010/main" val="2998832413"/>
      </p:ext>
    </p:extLst>
  </p:cSld>
  <p:clrMapOvr>
    <a:masterClrMapping/>
  </p:clrMapOvr>
  <p:transition spd="slow">
    <p:cove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b="1" dirty="0"/>
              <a:t>THANK YOU</a:t>
            </a:r>
          </a:p>
        </p:txBody>
      </p:sp>
      <p:sp>
        <p:nvSpPr>
          <p:cNvPr id="3" name="Rectangle 2"/>
          <p:cNvSpPr/>
          <p:nvPr/>
        </p:nvSpPr>
        <p:spPr>
          <a:xfrm>
            <a:off x="703751" y="2438452"/>
            <a:ext cx="10676965" cy="2062103"/>
          </a:xfrm>
          <a:prstGeom prst="rect">
            <a:avLst/>
          </a:prstGeom>
        </p:spPr>
        <p:txBody>
          <a:bodyPr wrap="square">
            <a:spAutoFit/>
          </a:bodyPr>
          <a:lstStyle/>
          <a:p>
            <a:r>
              <a:rPr lang="en-US" dirty="0">
                <a:solidFill>
                  <a:schemeClr val="tx1"/>
                </a:solidFill>
              </a:rPr>
              <a:t>Health is like money, we never have a true idea of its value until we lose it.</a:t>
            </a:r>
          </a:p>
          <a:p>
            <a:endParaRPr lang="en-US" dirty="0">
              <a:solidFill>
                <a:schemeClr val="tx1"/>
              </a:solidFill>
            </a:endParaRPr>
          </a:p>
          <a:p>
            <a:r>
              <a:rPr lang="en-US" dirty="0">
                <a:solidFill>
                  <a:schemeClr val="tx1"/>
                </a:solidFill>
              </a:rPr>
              <a:t>Josh Billings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55455" y="141405"/>
            <a:ext cx="4163665" cy="1768908"/>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282" y="192890"/>
            <a:ext cx="1586753" cy="2348395"/>
          </a:xfrm>
          <a:prstGeom prst="rect">
            <a:avLst/>
          </a:prstGeom>
        </p:spPr>
      </p:pic>
      <p:pic>
        <p:nvPicPr>
          <p:cNvPr id="6" name="Picture 5" descr="checklist-clipart-checklist-hi.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09034" y="3170896"/>
            <a:ext cx="4476568" cy="3493703"/>
          </a:xfrm>
          <a:prstGeom prst="rect">
            <a:avLst/>
          </a:prstGeom>
        </p:spPr>
      </p:pic>
      <p:sp>
        <p:nvSpPr>
          <p:cNvPr id="7" name="TextBox 6"/>
          <p:cNvSpPr txBox="1"/>
          <p:nvPr/>
        </p:nvSpPr>
        <p:spPr>
          <a:xfrm>
            <a:off x="9247337" y="3747639"/>
            <a:ext cx="2173213" cy="461665"/>
          </a:xfrm>
          <a:prstGeom prst="rect">
            <a:avLst/>
          </a:prstGeom>
          <a:noFill/>
        </p:spPr>
        <p:txBody>
          <a:bodyPr wrap="square" rtlCol="0">
            <a:spAutoFit/>
          </a:bodyPr>
          <a:lstStyle/>
          <a:p>
            <a:r>
              <a:rPr lang="en-US" sz="2400" dirty="0">
                <a:solidFill>
                  <a:srgbClr val="FF0000"/>
                </a:solidFill>
              </a:rPr>
              <a:t>Book </a:t>
            </a:r>
            <a:r>
              <a:rPr lang="en-US" sz="2400" dirty="0" err="1">
                <a:solidFill>
                  <a:srgbClr val="FF0000"/>
                </a:solidFill>
              </a:rPr>
              <a:t>mammo</a:t>
            </a:r>
            <a:endParaRPr lang="en-US" sz="2400" dirty="0">
              <a:solidFill>
                <a:srgbClr val="FF0000"/>
              </a:solidFill>
            </a:endParaRPr>
          </a:p>
        </p:txBody>
      </p:sp>
    </p:spTree>
    <p:extLst>
      <p:ext uri="{BB962C8B-B14F-4D97-AF65-F5344CB8AC3E}">
        <p14:creationId xmlns:p14="http://schemas.microsoft.com/office/powerpoint/2010/main" val="1351634470"/>
      </p:ext>
    </p:extLst>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9B50D7"/>
      </a:accent1>
      <a:accent2>
        <a:srgbClr val="28B9F5"/>
      </a:accent2>
      <a:accent3>
        <a:srgbClr val="8F8F8F"/>
      </a:accent3>
      <a:accent4>
        <a:srgbClr val="18367B"/>
      </a:accent4>
      <a:accent5>
        <a:srgbClr val="CBB3E8"/>
      </a:accent5>
      <a:accent6>
        <a:srgbClr val="23A7DE"/>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E4191"/>
        </a:solidFill>
        <a:ln w="25400" cap="flat">
          <a:solidFill>
            <a:srgbClr val="9B50D7"/>
          </a:solidFill>
          <a:prstDash val="solid"/>
          <a:bevel/>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
              <a:solidFill>
                <a:srgbClr val="1E4191"/>
              </a:solidFill>
            </a:uFill>
            <a:latin typeface="GE Inspira Pitch"/>
            <a:ea typeface="GE Inspira Pitch"/>
            <a:cs typeface="GE Inspira Pitch"/>
            <a:sym typeface="GE Inspira Pitch"/>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9B50D7"/>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
              <a:solidFill>
                <a:srgbClr val="1E4191"/>
              </a:solidFill>
            </a:uFill>
            <a:latin typeface="GE Inspira Pitch"/>
            <a:ea typeface="GE Inspira Pitch"/>
            <a:cs typeface="GE Inspira Pitch"/>
            <a:sym typeface="GE Inspira Pitch"/>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
  <TotalTime>837</TotalTime>
  <Words>1439</Words>
  <Application>Microsoft Macintosh PowerPoint</Application>
  <PresentationFormat>Custom</PresentationFormat>
  <Paragraphs>187</Paragraphs>
  <Slides>45</Slides>
  <Notes>3</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45</vt:i4>
      </vt:variant>
    </vt:vector>
  </HeadingPairs>
  <TitlesOfParts>
    <vt:vector size="57" baseType="lpstr">
      <vt:lpstr>Aharoni</vt:lpstr>
      <vt:lpstr>Arial</vt:lpstr>
      <vt:lpstr>Avenir Roman</vt:lpstr>
      <vt:lpstr>Calibri</vt:lpstr>
      <vt:lpstr>Calibri Light</vt:lpstr>
      <vt:lpstr>GE Inspira</vt:lpstr>
      <vt:lpstr>GE Inspira Pitch</vt:lpstr>
      <vt:lpstr>GEInspira-Bold</vt:lpstr>
      <vt:lpstr>NimbusSanL</vt:lpstr>
      <vt:lpstr>Times New Roman</vt:lpstr>
      <vt:lpstr>Tw Cen MT</vt:lpstr>
      <vt:lpstr>Office Theme</vt:lpstr>
      <vt:lpstr>Contrast-Enhanced Spectral Mammography- CESM </vt:lpstr>
      <vt:lpstr>PowerPoint Presentation</vt:lpstr>
      <vt:lpstr>PowerPoint Presentation</vt:lpstr>
      <vt:lpstr>PowerPoint Presentation</vt:lpstr>
      <vt:lpstr>Tomosynthesis</vt:lpstr>
      <vt:lpstr>PowerPoint Presentation</vt:lpstr>
      <vt:lpstr>PowerPoint Presentation</vt:lpstr>
      <vt:lpstr>PowerPoint Presentation</vt:lpstr>
      <vt:lpstr>CESM</vt:lpstr>
      <vt:lpstr>PowerPoint Presentation</vt:lpstr>
      <vt:lpstr>PowerPoint Presentation</vt:lpstr>
      <vt:lpstr>PowerPoint Presentation</vt:lpstr>
      <vt:lpstr>How does SenoBright fit into breast diagnosis?</vt:lpstr>
      <vt:lpstr>PowerPoint Presentation</vt:lpstr>
      <vt:lpstr>Initial Maastricht CESM Study</vt:lpstr>
      <vt:lpstr>PowerPoint Presentation</vt:lpstr>
      <vt:lpstr>PowerPoint Presentation</vt:lpstr>
      <vt:lpstr>PowerPoint Presentation</vt:lpstr>
      <vt:lpstr>PowerPoint Presentation</vt:lpstr>
      <vt:lpstr>OUR CASES (3)</vt:lpstr>
      <vt:lpstr>PowerPoint Presentation</vt:lpstr>
      <vt:lpstr>OUR CASES (4)</vt:lpstr>
      <vt:lpstr>PowerPoint Presentation</vt:lpstr>
      <vt:lpstr>OUR CASES (5)</vt:lpstr>
      <vt:lpstr>PowerPoint Presentation</vt:lpstr>
      <vt:lpstr>OUR CASES (6)</vt:lpstr>
      <vt:lpstr>PowerPoint Presentation</vt:lpstr>
      <vt:lpstr>OUR CASES (7)</vt:lpstr>
      <vt:lpstr>PowerPoint Presentation</vt:lpstr>
      <vt:lpstr>PowerPoint Presentation</vt:lpstr>
      <vt:lpstr>PowerPoint Presentation</vt:lpstr>
      <vt:lpstr>PowerPoint Presentation</vt:lpstr>
      <vt:lpstr>PowerPoint Presentation</vt:lpstr>
      <vt:lpstr>False positive - fibroadenoma</vt:lpstr>
      <vt:lpstr>Potential indications for CESM Evaluation of disease extent</vt:lpstr>
      <vt:lpstr>Potential indications for CESM Inconclusive findings</vt:lpstr>
      <vt:lpstr>Potential indications for CESM </vt:lpstr>
      <vt:lpstr>Potential indications for CESM Evaluation of the post-surgical breast</vt:lpstr>
      <vt:lpstr>Potential indications for CESM : Breast MRI alternative</vt:lpstr>
      <vt:lpstr>PowerPoint Presentation</vt:lpstr>
      <vt:lpstr>Where Does CESM Fit In ?</vt:lpstr>
      <vt:lpstr>PROS</vt:lpstr>
      <vt:lpstr>Cons</vt:lpstr>
      <vt:lpstr>TAKE HOME</vt:lpstr>
      <vt:lpstr>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Microsoft Office User</cp:lastModifiedBy>
  <cp:revision>62</cp:revision>
  <dcterms:modified xsi:type="dcterms:W3CDTF">2020-01-17T19:47:16Z</dcterms:modified>
</cp:coreProperties>
</file>