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6" r:id="rId2"/>
    <p:sldId id="262" r:id="rId3"/>
    <p:sldId id="257" r:id="rId4"/>
    <p:sldId id="258" r:id="rId5"/>
    <p:sldId id="263" r:id="rId6"/>
    <p:sldId id="264" r:id="rId7"/>
    <p:sldId id="259" r:id="rId8"/>
    <p:sldId id="260" r:id="rId9"/>
    <p:sldId id="265" r:id="rId10"/>
    <p:sldId id="261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1" autoAdjust="0"/>
    <p:restoredTop sz="94660"/>
  </p:normalViewPr>
  <p:slideViewPr>
    <p:cSldViewPr snapToGrid="0">
      <p:cViewPr varScale="1">
        <p:scale>
          <a:sx n="128" d="100"/>
          <a:sy n="128" d="100"/>
        </p:scale>
        <p:origin x="161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6D0C8-ABE0-4351-8A03-C0248575D321}" type="datetimeFigureOut">
              <a:rPr lang="en-ZA" smtClean="0"/>
              <a:t>2020/01/17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6ACB95-3399-42E0-A024-14AB5913B805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1415284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6D0C8-ABE0-4351-8A03-C0248575D321}" type="datetimeFigureOut">
              <a:rPr lang="en-ZA" smtClean="0"/>
              <a:t>2020/01/17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6ACB95-3399-42E0-A024-14AB5913B805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344179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6D0C8-ABE0-4351-8A03-C0248575D321}" type="datetimeFigureOut">
              <a:rPr lang="en-ZA" smtClean="0"/>
              <a:t>2020/01/17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6ACB95-3399-42E0-A024-14AB5913B805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0418108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6D0C8-ABE0-4351-8A03-C0248575D321}" type="datetimeFigureOut">
              <a:rPr lang="en-ZA" smtClean="0"/>
              <a:t>2020/01/17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6ACB95-3399-42E0-A024-14AB5913B805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4545841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6D0C8-ABE0-4351-8A03-C0248575D321}" type="datetimeFigureOut">
              <a:rPr lang="en-ZA" smtClean="0"/>
              <a:t>2020/01/17</a:t>
            </a:fld>
            <a:endParaRPr lang="en-Z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6ACB95-3399-42E0-A024-14AB5913B805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77280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6D0C8-ABE0-4351-8A03-C0248575D321}" type="datetimeFigureOut">
              <a:rPr lang="en-ZA" smtClean="0"/>
              <a:t>2020/01/17</a:t>
            </a:fld>
            <a:endParaRPr lang="en-Z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6ACB95-3399-42E0-A024-14AB5913B805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4765184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6D0C8-ABE0-4351-8A03-C0248575D321}" type="datetimeFigureOut">
              <a:rPr lang="en-ZA" smtClean="0"/>
              <a:t>2020/01/17</a:t>
            </a:fld>
            <a:endParaRPr lang="en-Z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6ACB95-3399-42E0-A024-14AB5913B805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9393484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6D0C8-ABE0-4351-8A03-C0248575D321}" type="datetimeFigureOut">
              <a:rPr lang="en-ZA" smtClean="0"/>
              <a:t>2020/01/17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6ACB95-3399-42E0-A024-14AB5913B805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2559727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6D0C8-ABE0-4351-8A03-C0248575D321}" type="datetimeFigureOut">
              <a:rPr lang="en-ZA" smtClean="0"/>
              <a:t>2020/01/17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6ACB95-3399-42E0-A024-14AB5913B805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3000499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6D0C8-ABE0-4351-8A03-C0248575D321}" type="datetimeFigureOut">
              <a:rPr lang="en-ZA" smtClean="0"/>
              <a:t>2020/01/17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6ACB95-3399-42E0-A024-14AB5913B805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9530519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6D0C8-ABE0-4351-8A03-C0248575D321}" type="datetimeFigureOut">
              <a:rPr lang="en-ZA" smtClean="0"/>
              <a:t>2020/01/17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6ACB95-3399-42E0-A024-14AB5913B805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0866816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86D0C8-ABE0-4351-8A03-C0248575D321}" type="datetimeFigureOut">
              <a:rPr lang="en-ZA" smtClean="0"/>
              <a:t>2020/01/17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6ACB95-3399-42E0-A024-14AB5913B805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287266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682" y="405245"/>
            <a:ext cx="8395854" cy="6068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98195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418" y="477982"/>
            <a:ext cx="8323118" cy="5964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04065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591" y="394854"/>
            <a:ext cx="8291945" cy="5943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66154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982" y="426027"/>
            <a:ext cx="8250381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05983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855" y="436418"/>
            <a:ext cx="8385464" cy="5974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2125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636" y="394855"/>
            <a:ext cx="8333509" cy="5995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41549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9545" y="457200"/>
            <a:ext cx="8167255" cy="5829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97480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3" y="457201"/>
            <a:ext cx="8219209" cy="5818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08890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073" y="374073"/>
            <a:ext cx="8416636" cy="6057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80168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3682" y="145474"/>
            <a:ext cx="8437418" cy="280554"/>
          </a:xfrm>
        </p:spPr>
        <p:txBody>
          <a:bodyPr>
            <a:noAutofit/>
          </a:bodyPr>
          <a:lstStyle/>
          <a:p>
            <a:pPr algn="ctr"/>
            <a:r>
              <a:rPr lang="en-ZA" sz="2800" b="1" u="sng" dirty="0">
                <a:solidFill>
                  <a:srgbClr val="FF0000"/>
                </a:solidFill>
              </a:rPr>
              <a:t>IMMUNOHISTOCHEMISTRY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3682" y="540327"/>
            <a:ext cx="8437418" cy="6068292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ZA" sz="1900" b="1" u="sng" dirty="0">
                <a:solidFill>
                  <a:srgbClr val="0000FF"/>
                </a:solidFill>
              </a:rPr>
              <a:t>NEGATIVE</a:t>
            </a:r>
          </a:p>
          <a:p>
            <a:pPr marL="0" indent="0">
              <a:buNone/>
            </a:pPr>
            <a:r>
              <a:rPr lang="en-ZA" sz="1900" dirty="0"/>
              <a:t>	</a:t>
            </a:r>
            <a:r>
              <a:rPr lang="en-ZA" sz="1900" dirty="0" err="1"/>
              <a:t>Estrogen</a:t>
            </a:r>
            <a:r>
              <a:rPr lang="en-ZA" sz="1900" dirty="0"/>
              <a:t> Receptor</a:t>
            </a:r>
          </a:p>
          <a:p>
            <a:pPr marL="0" indent="0">
              <a:buNone/>
            </a:pPr>
            <a:r>
              <a:rPr lang="en-ZA" sz="1900" dirty="0"/>
              <a:t>	Progesterone Receptor</a:t>
            </a:r>
          </a:p>
          <a:p>
            <a:pPr marL="0" indent="0">
              <a:buNone/>
            </a:pPr>
            <a:r>
              <a:rPr lang="en-ZA" sz="1900" dirty="0"/>
              <a:t>	Desmin</a:t>
            </a:r>
          </a:p>
          <a:p>
            <a:pPr marL="0" indent="0">
              <a:buNone/>
            </a:pPr>
            <a:r>
              <a:rPr lang="en-ZA" sz="1900" dirty="0"/>
              <a:t>	S100</a:t>
            </a:r>
          </a:p>
          <a:p>
            <a:pPr marL="0" indent="0">
              <a:buNone/>
            </a:pPr>
            <a:r>
              <a:rPr lang="en-ZA" sz="1900" dirty="0"/>
              <a:t>	E-cadherin</a:t>
            </a:r>
          </a:p>
          <a:p>
            <a:pPr marL="0" indent="0">
              <a:buNone/>
            </a:pPr>
            <a:r>
              <a:rPr lang="en-ZA" sz="1900" dirty="0"/>
              <a:t>	Actin</a:t>
            </a:r>
          </a:p>
          <a:p>
            <a:pPr marL="0" indent="0">
              <a:buNone/>
            </a:pPr>
            <a:r>
              <a:rPr lang="en-ZA" sz="1900" dirty="0"/>
              <a:t>	EMA</a:t>
            </a:r>
          </a:p>
          <a:p>
            <a:pPr marL="0" indent="0">
              <a:buNone/>
            </a:pPr>
            <a:r>
              <a:rPr lang="en-ZA" sz="1900" dirty="0"/>
              <a:t>	CD31</a:t>
            </a:r>
          </a:p>
          <a:p>
            <a:pPr marL="0" indent="0">
              <a:buNone/>
            </a:pPr>
            <a:r>
              <a:rPr lang="en-ZA" sz="1900" dirty="0"/>
              <a:t>	CD34</a:t>
            </a:r>
          </a:p>
          <a:p>
            <a:pPr marL="0" indent="0">
              <a:buNone/>
            </a:pPr>
            <a:r>
              <a:rPr lang="en-ZA" sz="1900" dirty="0"/>
              <a:t>	CD3</a:t>
            </a:r>
          </a:p>
          <a:p>
            <a:pPr marL="0" indent="0">
              <a:buNone/>
            </a:pPr>
            <a:r>
              <a:rPr lang="en-ZA" sz="1900" dirty="0"/>
              <a:t>	CD20</a:t>
            </a:r>
          </a:p>
          <a:p>
            <a:pPr marL="0" indent="0">
              <a:buNone/>
            </a:pPr>
            <a:r>
              <a:rPr lang="en-ZA" sz="1900" dirty="0"/>
              <a:t>	CD30</a:t>
            </a:r>
          </a:p>
          <a:p>
            <a:pPr marL="0" indent="0">
              <a:buNone/>
            </a:pPr>
            <a:endParaRPr lang="en-ZA" sz="1900" dirty="0"/>
          </a:p>
          <a:p>
            <a:pPr marL="0" indent="0">
              <a:buNone/>
            </a:pPr>
            <a:r>
              <a:rPr lang="en-ZA" sz="1900" b="1" u="sng" dirty="0">
                <a:solidFill>
                  <a:srgbClr val="0000FF"/>
                </a:solidFill>
              </a:rPr>
              <a:t>ONLY ISOLATED CELLS POSITIVE</a:t>
            </a:r>
          </a:p>
          <a:p>
            <a:pPr marL="0" indent="0">
              <a:buNone/>
            </a:pPr>
            <a:r>
              <a:rPr lang="en-ZA" sz="1900" dirty="0"/>
              <a:t>	AE1/3</a:t>
            </a:r>
          </a:p>
          <a:p>
            <a:pPr marL="0" indent="0">
              <a:buNone/>
            </a:pPr>
            <a:r>
              <a:rPr lang="en-ZA" sz="1900" dirty="0"/>
              <a:t>	MNF 116</a:t>
            </a:r>
          </a:p>
          <a:p>
            <a:pPr marL="0" indent="0">
              <a:buNone/>
            </a:pPr>
            <a:r>
              <a:rPr lang="en-ZA" sz="1900" dirty="0"/>
              <a:t>	CD 68   (giant cells)</a:t>
            </a:r>
          </a:p>
          <a:p>
            <a:pPr marL="0" indent="0">
              <a:buNone/>
            </a:pPr>
            <a:r>
              <a:rPr lang="en-ZA" sz="1600" dirty="0"/>
              <a:t>	</a:t>
            </a:r>
          </a:p>
          <a:p>
            <a:pPr marL="0" indent="0">
              <a:buNone/>
            </a:pPr>
            <a:endParaRPr lang="en-ZA" sz="1600" dirty="0"/>
          </a:p>
          <a:p>
            <a:pPr marL="0" indent="0">
              <a:buNone/>
            </a:pPr>
            <a:endParaRPr lang="en-ZA" sz="1800" dirty="0"/>
          </a:p>
        </p:txBody>
      </p:sp>
    </p:spTree>
    <p:extLst>
      <p:ext uri="{BB962C8B-B14F-4D97-AF65-F5344CB8AC3E}">
        <p14:creationId xmlns:p14="http://schemas.microsoft.com/office/powerpoint/2010/main" val="2305154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47</TotalTime>
  <Words>45</Words>
  <Application>Microsoft Macintosh PowerPoint</Application>
  <PresentationFormat>On-screen Show (4:3)</PresentationFormat>
  <Paragraphs>20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IMMUNOHISTOCHEMISTRY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Annalutchmee Naicker</dc:creator>
  <cp:lastModifiedBy>Microsoft Office User</cp:lastModifiedBy>
  <cp:revision>7</cp:revision>
  <dcterms:created xsi:type="dcterms:W3CDTF">2016-02-16T09:48:25Z</dcterms:created>
  <dcterms:modified xsi:type="dcterms:W3CDTF">2020-01-17T19:47:56Z</dcterms:modified>
</cp:coreProperties>
</file>